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7"/>
  </p:notesMasterIdLst>
  <p:handoutMasterIdLst>
    <p:handoutMasterId r:id="rId28"/>
  </p:handoutMasterIdLst>
  <p:sldIdLst>
    <p:sldId id="256" r:id="rId2"/>
    <p:sldId id="281" r:id="rId3"/>
    <p:sldId id="257" r:id="rId4"/>
    <p:sldId id="259" r:id="rId5"/>
    <p:sldId id="258" r:id="rId6"/>
    <p:sldId id="260" r:id="rId7"/>
    <p:sldId id="263" r:id="rId8"/>
    <p:sldId id="265" r:id="rId9"/>
    <p:sldId id="266" r:id="rId10"/>
    <p:sldId id="267" r:id="rId11"/>
    <p:sldId id="268" r:id="rId12"/>
    <p:sldId id="270" r:id="rId13"/>
    <p:sldId id="269" r:id="rId14"/>
    <p:sldId id="275" r:id="rId15"/>
    <p:sldId id="273" r:id="rId16"/>
    <p:sldId id="272" r:id="rId17"/>
    <p:sldId id="271" r:id="rId18"/>
    <p:sldId id="276" r:id="rId19"/>
    <p:sldId id="274" r:id="rId20"/>
    <p:sldId id="279" r:id="rId21"/>
    <p:sldId id="280" r:id="rId22"/>
    <p:sldId id="278" r:id="rId23"/>
    <p:sldId id="283" r:id="rId24"/>
    <p:sldId id="282"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4660"/>
  </p:normalViewPr>
  <p:slideViewPr>
    <p:cSldViewPr>
      <p:cViewPr>
        <p:scale>
          <a:sx n="75" d="100"/>
          <a:sy n="75" d="100"/>
        </p:scale>
        <p:origin x="-1230" y="162"/>
      </p:cViewPr>
      <p:guideLst>
        <p:guide orient="horz" pos="2160"/>
        <p:guide pos="2880"/>
      </p:guideLst>
    </p:cSldViewPr>
  </p:slideViewPr>
  <p:notesTextViewPr>
    <p:cViewPr>
      <p:scale>
        <a:sx n="100" d="100"/>
        <a:sy n="100" d="100"/>
      </p:scale>
      <p:origin x="0" y="0"/>
    </p:cViewPr>
  </p:notesTextViewPr>
  <p:sorterViewPr>
    <p:cViewPr>
      <p:scale>
        <a:sx n="84" d="100"/>
        <a:sy n="84" d="100"/>
      </p:scale>
      <p:origin x="0" y="1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92236-0B11-4B73-AACC-3034959D56CF}" type="doc">
      <dgm:prSet loTypeId="urn:microsoft.com/office/officeart/2005/8/layout/hierarchy4" loCatId="hierarchy" qsTypeId="urn:microsoft.com/office/officeart/2005/8/quickstyle/3d9" qsCatId="3D" csTypeId="urn:microsoft.com/office/officeart/2005/8/colors/accent3_1" csCatId="accent3"/>
      <dgm:spPr/>
      <dgm:t>
        <a:bodyPr/>
        <a:lstStyle/>
        <a:p>
          <a:endParaRPr lang="en-US"/>
        </a:p>
      </dgm:t>
    </dgm:pt>
    <dgm:pt modelId="{CF24AA4B-A164-405B-A8CB-022A2447CCBC}">
      <dgm:prSet/>
      <dgm:spPr/>
      <dgm:t>
        <a:bodyPr/>
        <a:lstStyle/>
        <a:p>
          <a:pPr rtl="0"/>
          <a:r>
            <a:rPr lang="en-IN" b="1" dirty="0" smtClean="0"/>
            <a:t>SOLAR TRACKING SYSTEM</a:t>
          </a:r>
          <a:endParaRPr lang="en-US" dirty="0"/>
        </a:p>
      </dgm:t>
    </dgm:pt>
    <dgm:pt modelId="{D5647C93-BFBA-4082-B47A-F9FAF6868FA3}" type="parTrans" cxnId="{39B6D00D-00DA-4D65-9DB6-DAD7FC85B36B}">
      <dgm:prSet/>
      <dgm:spPr/>
      <dgm:t>
        <a:bodyPr/>
        <a:lstStyle/>
        <a:p>
          <a:endParaRPr lang="en-US"/>
        </a:p>
      </dgm:t>
    </dgm:pt>
    <dgm:pt modelId="{40F3E9D2-D722-4519-A234-D0DB229107F1}" type="sibTrans" cxnId="{39B6D00D-00DA-4D65-9DB6-DAD7FC85B36B}">
      <dgm:prSet/>
      <dgm:spPr/>
      <dgm:t>
        <a:bodyPr/>
        <a:lstStyle/>
        <a:p>
          <a:endParaRPr lang="en-US"/>
        </a:p>
      </dgm:t>
    </dgm:pt>
    <dgm:pt modelId="{65DAF4AD-E86E-4CB3-9390-F76FD2DEA093}" type="pres">
      <dgm:prSet presAssocID="{F6992236-0B11-4B73-AACC-3034959D56CF}" presName="Name0" presStyleCnt="0">
        <dgm:presLayoutVars>
          <dgm:chPref val="1"/>
          <dgm:dir/>
          <dgm:animOne val="branch"/>
          <dgm:animLvl val="lvl"/>
          <dgm:resizeHandles/>
        </dgm:presLayoutVars>
      </dgm:prSet>
      <dgm:spPr/>
    </dgm:pt>
    <dgm:pt modelId="{F85418A4-9129-4141-B9DE-1FADBF2D67C1}" type="pres">
      <dgm:prSet presAssocID="{CF24AA4B-A164-405B-A8CB-022A2447CCBC}" presName="vertOne" presStyleCnt="0"/>
      <dgm:spPr/>
    </dgm:pt>
    <dgm:pt modelId="{7A3D462E-8B18-44AB-A96A-0CBB32F00348}" type="pres">
      <dgm:prSet presAssocID="{CF24AA4B-A164-405B-A8CB-022A2447CCBC}" presName="txOne" presStyleLbl="node0" presStyleIdx="0" presStyleCnt="1">
        <dgm:presLayoutVars>
          <dgm:chPref val="3"/>
        </dgm:presLayoutVars>
      </dgm:prSet>
      <dgm:spPr/>
    </dgm:pt>
    <dgm:pt modelId="{4EE3FB66-6C58-45B0-A4A4-239A300A64F9}" type="pres">
      <dgm:prSet presAssocID="{CF24AA4B-A164-405B-A8CB-022A2447CCBC}" presName="horzOne" presStyleCnt="0"/>
      <dgm:spPr/>
    </dgm:pt>
  </dgm:ptLst>
  <dgm:cxnLst>
    <dgm:cxn modelId="{0925FE47-9034-410B-8B1C-779399F11806}" type="presOf" srcId="{F6992236-0B11-4B73-AACC-3034959D56CF}" destId="{65DAF4AD-E86E-4CB3-9390-F76FD2DEA093}" srcOrd="0" destOrd="0" presId="urn:microsoft.com/office/officeart/2005/8/layout/hierarchy4"/>
    <dgm:cxn modelId="{276C2D81-54D2-4DB8-8251-8EE30A025EA3}" type="presOf" srcId="{CF24AA4B-A164-405B-A8CB-022A2447CCBC}" destId="{7A3D462E-8B18-44AB-A96A-0CBB32F00348}" srcOrd="0" destOrd="0" presId="urn:microsoft.com/office/officeart/2005/8/layout/hierarchy4"/>
    <dgm:cxn modelId="{39B6D00D-00DA-4D65-9DB6-DAD7FC85B36B}" srcId="{F6992236-0B11-4B73-AACC-3034959D56CF}" destId="{CF24AA4B-A164-405B-A8CB-022A2447CCBC}" srcOrd="0" destOrd="0" parTransId="{D5647C93-BFBA-4082-B47A-F9FAF6868FA3}" sibTransId="{40F3E9D2-D722-4519-A234-D0DB229107F1}"/>
    <dgm:cxn modelId="{DC248570-58C4-4C1F-B390-7C3F596743A9}" type="presParOf" srcId="{65DAF4AD-E86E-4CB3-9390-F76FD2DEA093}" destId="{F85418A4-9129-4141-B9DE-1FADBF2D67C1}" srcOrd="0" destOrd="0" presId="urn:microsoft.com/office/officeart/2005/8/layout/hierarchy4"/>
    <dgm:cxn modelId="{ED9F6FD0-97E4-42A6-A47E-65552C68B471}" type="presParOf" srcId="{F85418A4-9129-4141-B9DE-1FADBF2D67C1}" destId="{7A3D462E-8B18-44AB-A96A-0CBB32F00348}" srcOrd="0" destOrd="0" presId="urn:microsoft.com/office/officeart/2005/8/layout/hierarchy4"/>
    <dgm:cxn modelId="{9D04E196-361C-479B-A357-4EF24CF4A3C1}" type="presParOf" srcId="{F85418A4-9129-4141-B9DE-1FADBF2D67C1}" destId="{4EE3FB66-6C58-45B0-A4A4-239A300A64F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469E49-9068-4457-9121-CF19D9FD235A}" type="doc">
      <dgm:prSet loTypeId="urn:microsoft.com/office/officeart/2005/8/layout/target3" loCatId="relationship" qsTypeId="urn:microsoft.com/office/officeart/2005/8/quickstyle/3d1" qsCatId="3D" csTypeId="urn:microsoft.com/office/officeart/2005/8/colors/colorful4" csCatId="colorful"/>
      <dgm:spPr/>
      <dgm:t>
        <a:bodyPr/>
        <a:lstStyle/>
        <a:p>
          <a:endParaRPr lang="en-US"/>
        </a:p>
      </dgm:t>
    </dgm:pt>
    <dgm:pt modelId="{A9DC1E34-C5B9-4F8A-B3AC-C2B5E3FEB52D}">
      <dgm:prSet custT="1"/>
      <dgm:spPr/>
      <dgm:t>
        <a:bodyPr/>
        <a:lstStyle/>
        <a:p>
          <a:pPr rtl="0"/>
          <a:r>
            <a:rPr lang="en-IN" sz="2000" dirty="0" smtClean="0"/>
            <a:t>PREPARED BY</a:t>
          </a:r>
          <a:endParaRPr lang="en-US" sz="2000" dirty="0"/>
        </a:p>
      </dgm:t>
    </dgm:pt>
    <dgm:pt modelId="{A25E07E7-9987-4150-9E73-62A8510EB7DC}" type="parTrans" cxnId="{77F4F693-612C-4FA3-A5E2-3ACFC5E69267}">
      <dgm:prSet/>
      <dgm:spPr/>
      <dgm:t>
        <a:bodyPr/>
        <a:lstStyle/>
        <a:p>
          <a:endParaRPr lang="en-US"/>
        </a:p>
      </dgm:t>
    </dgm:pt>
    <dgm:pt modelId="{14923D35-5C58-4390-A12A-CCAC74169008}" type="sibTrans" cxnId="{77F4F693-612C-4FA3-A5E2-3ACFC5E69267}">
      <dgm:prSet/>
      <dgm:spPr/>
      <dgm:t>
        <a:bodyPr/>
        <a:lstStyle/>
        <a:p>
          <a:endParaRPr lang="en-US"/>
        </a:p>
      </dgm:t>
    </dgm:pt>
    <dgm:pt modelId="{B3FFB7A4-2208-462D-AA2B-F2B054802281}">
      <dgm:prSet custT="1"/>
      <dgm:spPr/>
      <dgm:t>
        <a:bodyPr/>
        <a:lstStyle/>
        <a:p>
          <a:pPr rtl="0"/>
          <a:r>
            <a:rPr lang="en-IN" sz="2000" smtClean="0"/>
            <a:t>NAVEEN GUPTA</a:t>
          </a:r>
          <a:endParaRPr lang="en-US" sz="2000"/>
        </a:p>
      </dgm:t>
    </dgm:pt>
    <dgm:pt modelId="{609DF416-11D6-453B-8167-1A9CC6778E44}" type="parTrans" cxnId="{0A7ED1DC-E8C0-44E3-8517-7C74F7096057}">
      <dgm:prSet/>
      <dgm:spPr/>
      <dgm:t>
        <a:bodyPr/>
        <a:lstStyle/>
        <a:p>
          <a:endParaRPr lang="en-US"/>
        </a:p>
      </dgm:t>
    </dgm:pt>
    <dgm:pt modelId="{B1640F0A-DFAB-4041-8B7A-9F9B8ED5794F}" type="sibTrans" cxnId="{0A7ED1DC-E8C0-44E3-8517-7C74F7096057}">
      <dgm:prSet/>
      <dgm:spPr/>
      <dgm:t>
        <a:bodyPr/>
        <a:lstStyle/>
        <a:p>
          <a:endParaRPr lang="en-US"/>
        </a:p>
      </dgm:t>
    </dgm:pt>
    <dgm:pt modelId="{BD95766D-D13F-45B8-AA52-8874EC19B789}">
      <dgm:prSet custT="1"/>
      <dgm:spPr/>
      <dgm:t>
        <a:bodyPr/>
        <a:lstStyle/>
        <a:p>
          <a:pPr rtl="0"/>
          <a:r>
            <a:rPr lang="en-IN" sz="2000" smtClean="0"/>
            <a:t>Mechanical engineering</a:t>
          </a:r>
          <a:endParaRPr lang="en-US" sz="2000"/>
        </a:p>
      </dgm:t>
    </dgm:pt>
    <dgm:pt modelId="{08D06CE7-F078-496D-BA4E-5C0D3365985A}" type="parTrans" cxnId="{E36938E9-24DE-4B6C-ACF3-9A084E6A911E}">
      <dgm:prSet/>
      <dgm:spPr/>
      <dgm:t>
        <a:bodyPr/>
        <a:lstStyle/>
        <a:p>
          <a:endParaRPr lang="en-US"/>
        </a:p>
      </dgm:t>
    </dgm:pt>
    <dgm:pt modelId="{09FD55ED-9261-4972-A145-A23BCB3A3FD9}" type="sibTrans" cxnId="{E36938E9-24DE-4B6C-ACF3-9A084E6A911E}">
      <dgm:prSet/>
      <dgm:spPr/>
      <dgm:t>
        <a:bodyPr/>
        <a:lstStyle/>
        <a:p>
          <a:endParaRPr lang="en-US"/>
        </a:p>
      </dgm:t>
    </dgm:pt>
    <dgm:pt modelId="{62A216B0-905F-4681-B861-37DFE9421F0D}">
      <dgm:prSet custT="1"/>
      <dgm:spPr/>
      <dgm:t>
        <a:bodyPr/>
        <a:lstStyle/>
        <a:p>
          <a:pPr rtl="0"/>
          <a:r>
            <a:rPr lang="en-IN" sz="2400" smtClean="0"/>
            <a:t>Roll no: 1313240109</a:t>
          </a:r>
          <a:endParaRPr lang="en-US" sz="2400"/>
        </a:p>
      </dgm:t>
    </dgm:pt>
    <dgm:pt modelId="{5CAD28C2-B1D9-4837-AD68-887C0D286E21}" type="parTrans" cxnId="{D1D994EE-7572-4CFA-821F-8C81513DE7C5}">
      <dgm:prSet/>
      <dgm:spPr/>
      <dgm:t>
        <a:bodyPr/>
        <a:lstStyle/>
        <a:p>
          <a:endParaRPr lang="en-US"/>
        </a:p>
      </dgm:t>
    </dgm:pt>
    <dgm:pt modelId="{604BDBE2-6FAA-4625-8E86-3432D82ABB93}" type="sibTrans" cxnId="{D1D994EE-7572-4CFA-821F-8C81513DE7C5}">
      <dgm:prSet/>
      <dgm:spPr/>
      <dgm:t>
        <a:bodyPr/>
        <a:lstStyle/>
        <a:p>
          <a:endParaRPr lang="en-US"/>
        </a:p>
      </dgm:t>
    </dgm:pt>
    <dgm:pt modelId="{95D18BCB-4998-4014-99E5-AFE358B4A7DD}" type="pres">
      <dgm:prSet presAssocID="{17469E49-9068-4457-9121-CF19D9FD235A}" presName="Name0" presStyleCnt="0">
        <dgm:presLayoutVars>
          <dgm:chMax val="7"/>
          <dgm:dir/>
          <dgm:animLvl val="lvl"/>
          <dgm:resizeHandles val="exact"/>
        </dgm:presLayoutVars>
      </dgm:prSet>
      <dgm:spPr/>
    </dgm:pt>
    <dgm:pt modelId="{B86DE091-F88D-44C5-A307-EB44FB3482F1}" type="pres">
      <dgm:prSet presAssocID="{A9DC1E34-C5B9-4F8A-B3AC-C2B5E3FEB52D}" presName="circle1" presStyleLbl="node1" presStyleIdx="0" presStyleCnt="4"/>
      <dgm:spPr/>
    </dgm:pt>
    <dgm:pt modelId="{7E882BB3-0028-4A30-B816-B0F23ADFE625}" type="pres">
      <dgm:prSet presAssocID="{A9DC1E34-C5B9-4F8A-B3AC-C2B5E3FEB52D}" presName="space" presStyleCnt="0"/>
      <dgm:spPr/>
    </dgm:pt>
    <dgm:pt modelId="{7BA3F2E6-BC53-48F8-BC72-1D633188B3B4}" type="pres">
      <dgm:prSet presAssocID="{A9DC1E34-C5B9-4F8A-B3AC-C2B5E3FEB52D}" presName="rect1" presStyleLbl="alignAcc1" presStyleIdx="0" presStyleCnt="4" custLinFactNeighborX="885" custLinFactNeighborY="23729"/>
      <dgm:spPr/>
    </dgm:pt>
    <dgm:pt modelId="{C1977238-9062-4B31-BE74-45DB2CD1C551}" type="pres">
      <dgm:prSet presAssocID="{B3FFB7A4-2208-462D-AA2B-F2B054802281}" presName="vertSpace2" presStyleLbl="node1" presStyleIdx="0" presStyleCnt="4"/>
      <dgm:spPr/>
    </dgm:pt>
    <dgm:pt modelId="{F66605E1-3789-4D1F-B4AD-7240F1552B41}" type="pres">
      <dgm:prSet presAssocID="{B3FFB7A4-2208-462D-AA2B-F2B054802281}" presName="circle2" presStyleLbl="node1" presStyleIdx="1" presStyleCnt="4"/>
      <dgm:spPr/>
    </dgm:pt>
    <dgm:pt modelId="{6FFC6EFE-8297-49C9-8936-91B30EE9E7A0}" type="pres">
      <dgm:prSet presAssocID="{B3FFB7A4-2208-462D-AA2B-F2B054802281}" presName="rect2" presStyleLbl="alignAcc1" presStyleIdx="1" presStyleCnt="4"/>
      <dgm:spPr/>
    </dgm:pt>
    <dgm:pt modelId="{184CB74D-94A4-4776-B6B5-C0E9FE1F02AF}" type="pres">
      <dgm:prSet presAssocID="{BD95766D-D13F-45B8-AA52-8874EC19B789}" presName="vertSpace3" presStyleLbl="node1" presStyleIdx="1" presStyleCnt="4"/>
      <dgm:spPr/>
    </dgm:pt>
    <dgm:pt modelId="{04BF3139-3F85-4D9A-90B9-84F6F12E4246}" type="pres">
      <dgm:prSet presAssocID="{BD95766D-D13F-45B8-AA52-8874EC19B789}" presName="circle3" presStyleLbl="node1" presStyleIdx="2" presStyleCnt="4"/>
      <dgm:spPr/>
    </dgm:pt>
    <dgm:pt modelId="{C5413B73-E76C-427F-B99B-F4C02C5D993C}" type="pres">
      <dgm:prSet presAssocID="{BD95766D-D13F-45B8-AA52-8874EC19B789}" presName="rect3" presStyleLbl="alignAcc1" presStyleIdx="2" presStyleCnt="4"/>
      <dgm:spPr/>
    </dgm:pt>
    <dgm:pt modelId="{77A9A43F-62E3-405D-987D-F0C87A57F947}" type="pres">
      <dgm:prSet presAssocID="{62A216B0-905F-4681-B861-37DFE9421F0D}" presName="vertSpace4" presStyleLbl="node1" presStyleIdx="2" presStyleCnt="4"/>
      <dgm:spPr/>
    </dgm:pt>
    <dgm:pt modelId="{D92346A4-A28D-4A67-A066-EFD41C29E370}" type="pres">
      <dgm:prSet presAssocID="{62A216B0-905F-4681-B861-37DFE9421F0D}" presName="circle4" presStyleLbl="node1" presStyleIdx="3" presStyleCnt="4"/>
      <dgm:spPr/>
    </dgm:pt>
    <dgm:pt modelId="{EBE87147-E54F-4D28-9AEE-B45A8D0A99DE}" type="pres">
      <dgm:prSet presAssocID="{62A216B0-905F-4681-B861-37DFE9421F0D}" presName="rect4" presStyleLbl="alignAcc1" presStyleIdx="3" presStyleCnt="4"/>
      <dgm:spPr/>
    </dgm:pt>
    <dgm:pt modelId="{AD811E4D-9702-4C7D-98F1-24AD52A6302E}" type="pres">
      <dgm:prSet presAssocID="{A9DC1E34-C5B9-4F8A-B3AC-C2B5E3FEB52D}" presName="rect1ParTxNoCh" presStyleLbl="alignAcc1" presStyleIdx="3" presStyleCnt="4">
        <dgm:presLayoutVars>
          <dgm:chMax val="1"/>
          <dgm:bulletEnabled val="1"/>
        </dgm:presLayoutVars>
      </dgm:prSet>
      <dgm:spPr/>
    </dgm:pt>
    <dgm:pt modelId="{16C06D55-D290-4F24-A90D-0EDD70C9A41B}" type="pres">
      <dgm:prSet presAssocID="{B3FFB7A4-2208-462D-AA2B-F2B054802281}" presName="rect2ParTxNoCh" presStyleLbl="alignAcc1" presStyleIdx="3" presStyleCnt="4">
        <dgm:presLayoutVars>
          <dgm:chMax val="1"/>
          <dgm:bulletEnabled val="1"/>
        </dgm:presLayoutVars>
      </dgm:prSet>
      <dgm:spPr/>
    </dgm:pt>
    <dgm:pt modelId="{404805A3-7ECE-40A1-8AB3-B743F93F320A}" type="pres">
      <dgm:prSet presAssocID="{BD95766D-D13F-45B8-AA52-8874EC19B789}" presName="rect3ParTxNoCh" presStyleLbl="alignAcc1" presStyleIdx="3" presStyleCnt="4">
        <dgm:presLayoutVars>
          <dgm:chMax val="1"/>
          <dgm:bulletEnabled val="1"/>
        </dgm:presLayoutVars>
      </dgm:prSet>
      <dgm:spPr/>
    </dgm:pt>
    <dgm:pt modelId="{42FE001F-583D-49C9-8261-30A5814ACE8D}" type="pres">
      <dgm:prSet presAssocID="{62A216B0-905F-4681-B861-37DFE9421F0D}" presName="rect4ParTxNoCh" presStyleLbl="alignAcc1" presStyleIdx="3" presStyleCnt="4">
        <dgm:presLayoutVars>
          <dgm:chMax val="1"/>
          <dgm:bulletEnabled val="1"/>
        </dgm:presLayoutVars>
      </dgm:prSet>
      <dgm:spPr/>
    </dgm:pt>
  </dgm:ptLst>
  <dgm:cxnLst>
    <dgm:cxn modelId="{E36938E9-24DE-4B6C-ACF3-9A084E6A911E}" srcId="{17469E49-9068-4457-9121-CF19D9FD235A}" destId="{BD95766D-D13F-45B8-AA52-8874EC19B789}" srcOrd="2" destOrd="0" parTransId="{08D06CE7-F078-496D-BA4E-5C0D3365985A}" sibTransId="{09FD55ED-9261-4972-A145-A23BCB3A3FD9}"/>
    <dgm:cxn modelId="{77F4F693-612C-4FA3-A5E2-3ACFC5E69267}" srcId="{17469E49-9068-4457-9121-CF19D9FD235A}" destId="{A9DC1E34-C5B9-4F8A-B3AC-C2B5E3FEB52D}" srcOrd="0" destOrd="0" parTransId="{A25E07E7-9987-4150-9E73-62A8510EB7DC}" sibTransId="{14923D35-5C58-4390-A12A-CCAC74169008}"/>
    <dgm:cxn modelId="{070191F0-50AB-415A-937A-8480B2521091}" type="presOf" srcId="{B3FFB7A4-2208-462D-AA2B-F2B054802281}" destId="{6FFC6EFE-8297-49C9-8936-91B30EE9E7A0}" srcOrd="0" destOrd="0" presId="urn:microsoft.com/office/officeart/2005/8/layout/target3"/>
    <dgm:cxn modelId="{D1D994EE-7572-4CFA-821F-8C81513DE7C5}" srcId="{17469E49-9068-4457-9121-CF19D9FD235A}" destId="{62A216B0-905F-4681-B861-37DFE9421F0D}" srcOrd="3" destOrd="0" parTransId="{5CAD28C2-B1D9-4837-AD68-887C0D286E21}" sibTransId="{604BDBE2-6FAA-4625-8E86-3432D82ABB93}"/>
    <dgm:cxn modelId="{6A57E39B-F0EB-4193-9ED1-F7AB55DA98C8}" type="presOf" srcId="{17469E49-9068-4457-9121-CF19D9FD235A}" destId="{95D18BCB-4998-4014-99E5-AFE358B4A7DD}" srcOrd="0" destOrd="0" presId="urn:microsoft.com/office/officeart/2005/8/layout/target3"/>
    <dgm:cxn modelId="{8CD5E582-BA7D-4CB7-BA7A-6313E261BF0F}" type="presOf" srcId="{62A216B0-905F-4681-B861-37DFE9421F0D}" destId="{EBE87147-E54F-4D28-9AEE-B45A8D0A99DE}" srcOrd="0" destOrd="0" presId="urn:microsoft.com/office/officeart/2005/8/layout/target3"/>
    <dgm:cxn modelId="{57E37F2F-1FE5-4188-B07A-8CF14026706C}" type="presOf" srcId="{BD95766D-D13F-45B8-AA52-8874EC19B789}" destId="{C5413B73-E76C-427F-B99B-F4C02C5D993C}" srcOrd="0" destOrd="0" presId="urn:microsoft.com/office/officeart/2005/8/layout/target3"/>
    <dgm:cxn modelId="{19ADBA57-76EE-49D5-AB09-F4E27953A044}" type="presOf" srcId="{62A216B0-905F-4681-B861-37DFE9421F0D}" destId="{42FE001F-583D-49C9-8261-30A5814ACE8D}" srcOrd="1" destOrd="0" presId="urn:microsoft.com/office/officeart/2005/8/layout/target3"/>
    <dgm:cxn modelId="{0A7ED1DC-E8C0-44E3-8517-7C74F7096057}" srcId="{17469E49-9068-4457-9121-CF19D9FD235A}" destId="{B3FFB7A4-2208-462D-AA2B-F2B054802281}" srcOrd="1" destOrd="0" parTransId="{609DF416-11D6-453B-8167-1A9CC6778E44}" sibTransId="{B1640F0A-DFAB-4041-8B7A-9F9B8ED5794F}"/>
    <dgm:cxn modelId="{88979957-E13B-40A8-9EEE-B9FDCF95619F}" type="presOf" srcId="{A9DC1E34-C5B9-4F8A-B3AC-C2B5E3FEB52D}" destId="{AD811E4D-9702-4C7D-98F1-24AD52A6302E}" srcOrd="1" destOrd="0" presId="urn:microsoft.com/office/officeart/2005/8/layout/target3"/>
    <dgm:cxn modelId="{DF26529E-3142-4757-AEB0-E7439381FDCE}" type="presOf" srcId="{BD95766D-D13F-45B8-AA52-8874EC19B789}" destId="{404805A3-7ECE-40A1-8AB3-B743F93F320A}" srcOrd="1" destOrd="0" presId="urn:microsoft.com/office/officeart/2005/8/layout/target3"/>
    <dgm:cxn modelId="{A9959285-8AB6-4BE0-A628-776B460E03D0}" type="presOf" srcId="{B3FFB7A4-2208-462D-AA2B-F2B054802281}" destId="{16C06D55-D290-4F24-A90D-0EDD70C9A41B}" srcOrd="1" destOrd="0" presId="urn:microsoft.com/office/officeart/2005/8/layout/target3"/>
    <dgm:cxn modelId="{63E32EBC-F5B9-4A90-8CAA-03596E483996}" type="presOf" srcId="{A9DC1E34-C5B9-4F8A-B3AC-C2B5E3FEB52D}" destId="{7BA3F2E6-BC53-48F8-BC72-1D633188B3B4}" srcOrd="0" destOrd="0" presId="urn:microsoft.com/office/officeart/2005/8/layout/target3"/>
    <dgm:cxn modelId="{82054027-3205-4DEE-A19C-BEA51F737606}" type="presParOf" srcId="{95D18BCB-4998-4014-99E5-AFE358B4A7DD}" destId="{B86DE091-F88D-44C5-A307-EB44FB3482F1}" srcOrd="0" destOrd="0" presId="urn:microsoft.com/office/officeart/2005/8/layout/target3"/>
    <dgm:cxn modelId="{B47EBDF4-2F40-45A8-96E7-554C580861B5}" type="presParOf" srcId="{95D18BCB-4998-4014-99E5-AFE358B4A7DD}" destId="{7E882BB3-0028-4A30-B816-B0F23ADFE625}" srcOrd="1" destOrd="0" presId="urn:microsoft.com/office/officeart/2005/8/layout/target3"/>
    <dgm:cxn modelId="{3059C671-C414-4F5D-B345-D61D884A3EC4}" type="presParOf" srcId="{95D18BCB-4998-4014-99E5-AFE358B4A7DD}" destId="{7BA3F2E6-BC53-48F8-BC72-1D633188B3B4}" srcOrd="2" destOrd="0" presId="urn:microsoft.com/office/officeart/2005/8/layout/target3"/>
    <dgm:cxn modelId="{2784CD1A-FB19-40DE-8477-1F1635212AFF}" type="presParOf" srcId="{95D18BCB-4998-4014-99E5-AFE358B4A7DD}" destId="{C1977238-9062-4B31-BE74-45DB2CD1C551}" srcOrd="3" destOrd="0" presId="urn:microsoft.com/office/officeart/2005/8/layout/target3"/>
    <dgm:cxn modelId="{2A680444-BF59-4C94-8DFD-39CC83843877}" type="presParOf" srcId="{95D18BCB-4998-4014-99E5-AFE358B4A7DD}" destId="{F66605E1-3789-4D1F-B4AD-7240F1552B41}" srcOrd="4" destOrd="0" presId="urn:microsoft.com/office/officeart/2005/8/layout/target3"/>
    <dgm:cxn modelId="{45F21668-1977-4EAB-96DF-2B18D1F03BFD}" type="presParOf" srcId="{95D18BCB-4998-4014-99E5-AFE358B4A7DD}" destId="{6FFC6EFE-8297-49C9-8936-91B30EE9E7A0}" srcOrd="5" destOrd="0" presId="urn:microsoft.com/office/officeart/2005/8/layout/target3"/>
    <dgm:cxn modelId="{81E53E78-4BC2-4853-A0CC-B94004341073}" type="presParOf" srcId="{95D18BCB-4998-4014-99E5-AFE358B4A7DD}" destId="{184CB74D-94A4-4776-B6B5-C0E9FE1F02AF}" srcOrd="6" destOrd="0" presId="urn:microsoft.com/office/officeart/2005/8/layout/target3"/>
    <dgm:cxn modelId="{C4183DBB-A431-4F15-AFDA-87E33B5EDB0B}" type="presParOf" srcId="{95D18BCB-4998-4014-99E5-AFE358B4A7DD}" destId="{04BF3139-3F85-4D9A-90B9-84F6F12E4246}" srcOrd="7" destOrd="0" presId="urn:microsoft.com/office/officeart/2005/8/layout/target3"/>
    <dgm:cxn modelId="{695B76F1-8AC5-4272-B733-7B0F4A9819AB}" type="presParOf" srcId="{95D18BCB-4998-4014-99E5-AFE358B4A7DD}" destId="{C5413B73-E76C-427F-B99B-F4C02C5D993C}" srcOrd="8" destOrd="0" presId="urn:microsoft.com/office/officeart/2005/8/layout/target3"/>
    <dgm:cxn modelId="{92D500DF-9CAA-44DA-9F92-F716F12AB377}" type="presParOf" srcId="{95D18BCB-4998-4014-99E5-AFE358B4A7DD}" destId="{77A9A43F-62E3-405D-987D-F0C87A57F947}" srcOrd="9" destOrd="0" presId="urn:microsoft.com/office/officeart/2005/8/layout/target3"/>
    <dgm:cxn modelId="{689A74EB-0227-4046-9374-C4BDB00D2CA5}" type="presParOf" srcId="{95D18BCB-4998-4014-99E5-AFE358B4A7DD}" destId="{D92346A4-A28D-4A67-A066-EFD41C29E370}" srcOrd="10" destOrd="0" presId="urn:microsoft.com/office/officeart/2005/8/layout/target3"/>
    <dgm:cxn modelId="{106BB71E-A8BE-4DBF-BE28-CBA6CD27D647}" type="presParOf" srcId="{95D18BCB-4998-4014-99E5-AFE358B4A7DD}" destId="{EBE87147-E54F-4D28-9AEE-B45A8D0A99DE}" srcOrd="11" destOrd="0" presId="urn:microsoft.com/office/officeart/2005/8/layout/target3"/>
    <dgm:cxn modelId="{5ECABD9C-6D8F-4976-A7CE-86C1B0F97EA8}" type="presParOf" srcId="{95D18BCB-4998-4014-99E5-AFE358B4A7DD}" destId="{AD811E4D-9702-4C7D-98F1-24AD52A6302E}" srcOrd="12" destOrd="0" presId="urn:microsoft.com/office/officeart/2005/8/layout/target3"/>
    <dgm:cxn modelId="{C08841FF-0054-4353-B003-94DD4536C91B}" type="presParOf" srcId="{95D18BCB-4998-4014-99E5-AFE358B4A7DD}" destId="{16C06D55-D290-4F24-A90D-0EDD70C9A41B}" srcOrd="13" destOrd="0" presId="urn:microsoft.com/office/officeart/2005/8/layout/target3"/>
    <dgm:cxn modelId="{073A55FE-6AE3-4CD2-9D02-02E922BB9421}" type="presParOf" srcId="{95D18BCB-4998-4014-99E5-AFE358B4A7DD}" destId="{404805A3-7ECE-40A1-8AB3-B743F93F320A}" srcOrd="14" destOrd="0" presId="urn:microsoft.com/office/officeart/2005/8/layout/target3"/>
    <dgm:cxn modelId="{5DD7B14B-CA92-4DE1-B55D-D5B2A18464DE}" type="presParOf" srcId="{95D18BCB-4998-4014-99E5-AFE358B4A7DD}" destId="{42FE001F-583D-49C9-8261-30A5814ACE8D}" srcOrd="15"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B0B492-D9E7-4765-AB23-A0EC898F911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0CCF161-358C-48DB-A66C-135E8ED5FA1F}">
      <dgm:prSet phldrT="[Text]" custT="1"/>
      <dgm:spPr>
        <a:scene3d>
          <a:camera prst="orthographicFront"/>
          <a:lightRig rig="threePt" dir="t"/>
        </a:scene3d>
        <a:sp3d>
          <a:bevelT w="139700" h="139700" prst="divot"/>
        </a:sp3d>
      </dgm:spPr>
      <dgm:t>
        <a:bodyPr/>
        <a:lstStyle/>
        <a:p>
          <a:r>
            <a:rPr lang="en-US" sz="2800" b="1" dirty="0" smtClean="0">
              <a:ln>
                <a:solidFill>
                  <a:schemeClr val="tx1"/>
                </a:solidFill>
              </a:ln>
              <a:solidFill>
                <a:schemeClr val="bg1"/>
              </a:solidFill>
              <a:latin typeface="+mj-lt"/>
            </a:rPr>
            <a:t>Solar Tracker Drives</a:t>
          </a:r>
          <a:endParaRPr lang="en-IN" sz="2800" dirty="0">
            <a:ln>
              <a:solidFill>
                <a:schemeClr val="tx1"/>
              </a:solidFill>
            </a:ln>
            <a:solidFill>
              <a:schemeClr val="bg1"/>
            </a:solidFill>
            <a:latin typeface="+mj-lt"/>
          </a:endParaRPr>
        </a:p>
      </dgm:t>
    </dgm:pt>
    <dgm:pt modelId="{E80F185A-4BA5-48E6-831A-24E90B972F93}" type="parTrans" cxnId="{D3E91AD8-8F8E-4A5D-B372-1D0183970081}">
      <dgm:prSet/>
      <dgm:spPr/>
      <dgm:t>
        <a:bodyPr/>
        <a:lstStyle/>
        <a:p>
          <a:endParaRPr lang="en-IN">
            <a:ln>
              <a:solidFill>
                <a:schemeClr val="tx1"/>
              </a:solidFill>
            </a:ln>
          </a:endParaRPr>
        </a:p>
      </dgm:t>
    </dgm:pt>
    <dgm:pt modelId="{9F764E08-3071-4B40-9689-9FF0530027FD}" type="sibTrans" cxnId="{D3E91AD8-8F8E-4A5D-B372-1D0183970081}">
      <dgm:prSet/>
      <dgm:spPr/>
      <dgm:t>
        <a:bodyPr/>
        <a:lstStyle/>
        <a:p>
          <a:endParaRPr lang="en-IN">
            <a:ln>
              <a:solidFill>
                <a:schemeClr val="tx1"/>
              </a:solidFill>
            </a:ln>
          </a:endParaRPr>
        </a:p>
      </dgm:t>
    </dgm:pt>
    <dgm:pt modelId="{01C357D8-5F6A-487C-BAC0-07E5996FE675}">
      <dgm:prSet phldrT="[Text]" custT="1"/>
      <dgm:spPr>
        <a:scene3d>
          <a:camera prst="orthographicFront"/>
          <a:lightRig rig="threePt" dir="t"/>
        </a:scene3d>
        <a:sp3d>
          <a:bevelT w="139700" h="139700" prst="divot"/>
        </a:sp3d>
      </dgm:spPr>
      <dgm:t>
        <a:bodyPr/>
        <a:lstStyle/>
        <a:p>
          <a:r>
            <a:rPr lang="en-US" sz="2800" b="1" dirty="0" smtClean="0">
              <a:ln>
                <a:solidFill>
                  <a:schemeClr val="tx1"/>
                </a:solidFill>
              </a:ln>
              <a:latin typeface="+mj-lt"/>
            </a:rPr>
            <a:t>1.Passive         Trackers</a:t>
          </a:r>
          <a:endParaRPr lang="en-US" sz="2800" b="1" dirty="0">
            <a:ln>
              <a:solidFill>
                <a:schemeClr val="tx1"/>
              </a:solidFill>
            </a:ln>
            <a:latin typeface="+mj-lt"/>
          </a:endParaRPr>
        </a:p>
      </dgm:t>
    </dgm:pt>
    <dgm:pt modelId="{21AF2CE2-91E6-402F-8E20-A5288ECDC4EC}" type="parTrans" cxnId="{AB11CFAB-776B-42F0-9E0D-B404CA840707}">
      <dgm:prSet/>
      <dgm:spPr>
        <a:ln>
          <a:solidFill>
            <a:schemeClr val="tx1"/>
          </a:solidFill>
        </a:ln>
      </dgm:spPr>
      <dgm:t>
        <a:bodyPr/>
        <a:lstStyle/>
        <a:p>
          <a:endParaRPr lang="en-IN">
            <a:ln>
              <a:solidFill>
                <a:schemeClr val="tx1"/>
              </a:solidFill>
            </a:ln>
          </a:endParaRPr>
        </a:p>
      </dgm:t>
    </dgm:pt>
    <dgm:pt modelId="{80ADBD21-16C4-4098-BAFC-55F8C7C35A10}" type="sibTrans" cxnId="{AB11CFAB-776B-42F0-9E0D-B404CA840707}">
      <dgm:prSet/>
      <dgm:spPr/>
      <dgm:t>
        <a:bodyPr/>
        <a:lstStyle/>
        <a:p>
          <a:endParaRPr lang="en-IN">
            <a:ln>
              <a:solidFill>
                <a:schemeClr val="tx1"/>
              </a:solidFill>
            </a:ln>
          </a:endParaRPr>
        </a:p>
      </dgm:t>
    </dgm:pt>
    <dgm:pt modelId="{ADA59ADD-D88C-4005-8F43-1AC9765AE95F}">
      <dgm:prSet phldrT="[Text]" custT="1"/>
      <dgm:spPr>
        <a:ln>
          <a:solidFill>
            <a:schemeClr val="tx1"/>
          </a:solidFill>
        </a:ln>
        <a:scene3d>
          <a:camera prst="orthographicFront"/>
          <a:lightRig rig="threePt" dir="t"/>
        </a:scene3d>
        <a:sp3d>
          <a:bevelT w="139700" h="139700" prst="divot"/>
        </a:sp3d>
      </dgm:spPr>
      <dgm:t>
        <a:bodyPr/>
        <a:lstStyle/>
        <a:p>
          <a:r>
            <a:rPr lang="en-US" sz="2800" b="1" dirty="0" smtClean="0">
              <a:ln>
                <a:solidFill>
                  <a:schemeClr val="tx1"/>
                </a:solidFill>
              </a:ln>
              <a:latin typeface="+mj-lt"/>
            </a:rPr>
            <a:t>2.Active Trackers</a:t>
          </a:r>
          <a:endParaRPr lang="en-US" sz="2800" b="1" dirty="0">
            <a:ln>
              <a:solidFill>
                <a:schemeClr val="tx1"/>
              </a:solidFill>
            </a:ln>
            <a:latin typeface="+mj-lt"/>
          </a:endParaRPr>
        </a:p>
      </dgm:t>
    </dgm:pt>
    <dgm:pt modelId="{68079A85-CC75-4CC8-8389-8412C0009AFD}" type="parTrans" cxnId="{29A63A34-E626-4F25-BDB4-7055831A03B2}">
      <dgm:prSet/>
      <dgm:spPr>
        <a:ln>
          <a:solidFill>
            <a:schemeClr val="tx1"/>
          </a:solidFill>
        </a:ln>
      </dgm:spPr>
      <dgm:t>
        <a:bodyPr/>
        <a:lstStyle/>
        <a:p>
          <a:endParaRPr lang="en-IN">
            <a:ln>
              <a:solidFill>
                <a:schemeClr val="tx1"/>
              </a:solidFill>
            </a:ln>
          </a:endParaRPr>
        </a:p>
      </dgm:t>
    </dgm:pt>
    <dgm:pt modelId="{6D4A4DF9-86B6-426D-A47C-2DD26391C95E}" type="sibTrans" cxnId="{29A63A34-E626-4F25-BDB4-7055831A03B2}">
      <dgm:prSet/>
      <dgm:spPr/>
      <dgm:t>
        <a:bodyPr/>
        <a:lstStyle/>
        <a:p>
          <a:endParaRPr lang="en-IN">
            <a:ln>
              <a:solidFill>
                <a:schemeClr val="tx1"/>
              </a:solidFill>
            </a:ln>
          </a:endParaRPr>
        </a:p>
      </dgm:t>
    </dgm:pt>
    <dgm:pt modelId="{108DA187-EA0F-487E-8D83-0A4182799E6E}">
      <dgm:prSet phldrT="[Text]" custT="1"/>
      <dgm:spPr>
        <a:scene3d>
          <a:camera prst="orthographicFront"/>
          <a:lightRig rig="threePt" dir="t"/>
        </a:scene3d>
        <a:sp3d>
          <a:bevelT w="139700" h="139700" prst="divot"/>
        </a:sp3d>
      </dgm:spPr>
      <dgm:t>
        <a:bodyPr/>
        <a:lstStyle/>
        <a:p>
          <a:r>
            <a:rPr lang="en-US" sz="2800" b="1" dirty="0" smtClean="0">
              <a:ln>
                <a:solidFill>
                  <a:schemeClr val="tx1"/>
                </a:solidFill>
              </a:ln>
              <a:latin typeface="+mj-lt"/>
            </a:rPr>
            <a:t>3. Open Loop Trackers</a:t>
          </a:r>
          <a:endParaRPr lang="en-US" sz="2800" b="1" dirty="0">
            <a:ln>
              <a:solidFill>
                <a:schemeClr val="tx1"/>
              </a:solidFill>
            </a:ln>
            <a:latin typeface="+mj-lt"/>
          </a:endParaRPr>
        </a:p>
      </dgm:t>
    </dgm:pt>
    <dgm:pt modelId="{081B308B-162E-41C3-AC08-EAFF599047F0}" type="parTrans" cxnId="{B47ACA4B-56C9-4C42-B0AD-2BECEA208868}">
      <dgm:prSet/>
      <dgm:spPr>
        <a:ln>
          <a:solidFill>
            <a:schemeClr val="tx1"/>
          </a:solidFill>
        </a:ln>
      </dgm:spPr>
      <dgm:t>
        <a:bodyPr/>
        <a:lstStyle/>
        <a:p>
          <a:endParaRPr lang="en-IN">
            <a:ln>
              <a:solidFill>
                <a:schemeClr val="tx1"/>
              </a:solidFill>
            </a:ln>
          </a:endParaRPr>
        </a:p>
      </dgm:t>
    </dgm:pt>
    <dgm:pt modelId="{EDF62D80-F002-46DB-AF4D-8CEF3E964935}" type="sibTrans" cxnId="{B47ACA4B-56C9-4C42-B0AD-2BECEA208868}">
      <dgm:prSet/>
      <dgm:spPr/>
      <dgm:t>
        <a:bodyPr/>
        <a:lstStyle/>
        <a:p>
          <a:endParaRPr lang="en-IN">
            <a:ln>
              <a:solidFill>
                <a:schemeClr val="tx1"/>
              </a:solidFill>
            </a:ln>
          </a:endParaRPr>
        </a:p>
      </dgm:t>
    </dgm:pt>
    <dgm:pt modelId="{790DEBDD-E0CC-4B89-A312-F5B25A27A6A1}" type="pres">
      <dgm:prSet presAssocID="{01B0B492-D9E7-4765-AB23-A0EC898F911D}" presName="hierChild1" presStyleCnt="0">
        <dgm:presLayoutVars>
          <dgm:orgChart val="1"/>
          <dgm:chPref val="1"/>
          <dgm:dir/>
          <dgm:animOne val="branch"/>
          <dgm:animLvl val="lvl"/>
          <dgm:resizeHandles/>
        </dgm:presLayoutVars>
      </dgm:prSet>
      <dgm:spPr/>
      <dgm:t>
        <a:bodyPr/>
        <a:lstStyle/>
        <a:p>
          <a:endParaRPr lang="en-IN"/>
        </a:p>
      </dgm:t>
    </dgm:pt>
    <dgm:pt modelId="{DDAA2A5F-B46C-4FBD-B6F2-A7121732B335}" type="pres">
      <dgm:prSet presAssocID="{70CCF161-358C-48DB-A66C-135E8ED5FA1F}" presName="hierRoot1" presStyleCnt="0">
        <dgm:presLayoutVars>
          <dgm:hierBranch val="init"/>
        </dgm:presLayoutVars>
      </dgm:prSet>
      <dgm:spPr/>
    </dgm:pt>
    <dgm:pt modelId="{FC0B80BE-5672-4997-8DD5-789C37C48BDD}" type="pres">
      <dgm:prSet presAssocID="{70CCF161-358C-48DB-A66C-135E8ED5FA1F}" presName="rootComposite1" presStyleCnt="0"/>
      <dgm:spPr/>
    </dgm:pt>
    <dgm:pt modelId="{AF05466E-ADBC-4F70-9687-3AD57A83F27C}" type="pres">
      <dgm:prSet presAssocID="{70CCF161-358C-48DB-A66C-135E8ED5FA1F}" presName="rootText1" presStyleLbl="node0" presStyleIdx="0" presStyleCnt="1">
        <dgm:presLayoutVars>
          <dgm:chPref val="3"/>
        </dgm:presLayoutVars>
      </dgm:prSet>
      <dgm:spPr/>
      <dgm:t>
        <a:bodyPr/>
        <a:lstStyle/>
        <a:p>
          <a:endParaRPr lang="en-IN"/>
        </a:p>
      </dgm:t>
    </dgm:pt>
    <dgm:pt modelId="{7DEEE4AC-EEF0-4FBC-ABAD-CE87AE1E3BB6}" type="pres">
      <dgm:prSet presAssocID="{70CCF161-358C-48DB-A66C-135E8ED5FA1F}" presName="rootConnector1" presStyleLbl="node1" presStyleIdx="0" presStyleCnt="0"/>
      <dgm:spPr/>
      <dgm:t>
        <a:bodyPr/>
        <a:lstStyle/>
        <a:p>
          <a:endParaRPr lang="en-IN"/>
        </a:p>
      </dgm:t>
    </dgm:pt>
    <dgm:pt modelId="{1A2C733D-424E-41D7-A599-114335805D99}" type="pres">
      <dgm:prSet presAssocID="{70CCF161-358C-48DB-A66C-135E8ED5FA1F}" presName="hierChild2" presStyleCnt="0"/>
      <dgm:spPr/>
    </dgm:pt>
    <dgm:pt modelId="{C14D4C96-FE52-4095-A2C1-3946E5944698}" type="pres">
      <dgm:prSet presAssocID="{21AF2CE2-91E6-402F-8E20-A5288ECDC4EC}" presName="Name37" presStyleLbl="parChTrans1D2" presStyleIdx="0" presStyleCnt="3"/>
      <dgm:spPr/>
      <dgm:t>
        <a:bodyPr/>
        <a:lstStyle/>
        <a:p>
          <a:endParaRPr lang="en-IN"/>
        </a:p>
      </dgm:t>
    </dgm:pt>
    <dgm:pt modelId="{5135CC52-3CF4-4DD6-A557-13CE77560EA7}" type="pres">
      <dgm:prSet presAssocID="{01C357D8-5F6A-487C-BAC0-07E5996FE675}" presName="hierRoot2" presStyleCnt="0">
        <dgm:presLayoutVars>
          <dgm:hierBranch val="init"/>
        </dgm:presLayoutVars>
      </dgm:prSet>
      <dgm:spPr/>
    </dgm:pt>
    <dgm:pt modelId="{A25C5570-C4C7-45AF-A4AD-8B27E1EA5545}" type="pres">
      <dgm:prSet presAssocID="{01C357D8-5F6A-487C-BAC0-07E5996FE675}" presName="rootComposite" presStyleCnt="0"/>
      <dgm:spPr/>
    </dgm:pt>
    <dgm:pt modelId="{21B0C2B4-69ED-4FCA-A733-B4D91C32D753}" type="pres">
      <dgm:prSet presAssocID="{01C357D8-5F6A-487C-BAC0-07E5996FE675}" presName="rootText" presStyleLbl="node2" presStyleIdx="0" presStyleCnt="3">
        <dgm:presLayoutVars>
          <dgm:chPref val="3"/>
        </dgm:presLayoutVars>
      </dgm:prSet>
      <dgm:spPr/>
      <dgm:t>
        <a:bodyPr/>
        <a:lstStyle/>
        <a:p>
          <a:endParaRPr lang="en-IN"/>
        </a:p>
      </dgm:t>
    </dgm:pt>
    <dgm:pt modelId="{AAD2F1DC-5AD8-482D-B042-D84D2A6E2736}" type="pres">
      <dgm:prSet presAssocID="{01C357D8-5F6A-487C-BAC0-07E5996FE675}" presName="rootConnector" presStyleLbl="node2" presStyleIdx="0" presStyleCnt="3"/>
      <dgm:spPr/>
      <dgm:t>
        <a:bodyPr/>
        <a:lstStyle/>
        <a:p>
          <a:endParaRPr lang="en-IN"/>
        </a:p>
      </dgm:t>
    </dgm:pt>
    <dgm:pt modelId="{75D1A2F6-2AB3-431C-B71E-E6C7FA55D5D5}" type="pres">
      <dgm:prSet presAssocID="{01C357D8-5F6A-487C-BAC0-07E5996FE675}" presName="hierChild4" presStyleCnt="0"/>
      <dgm:spPr/>
    </dgm:pt>
    <dgm:pt modelId="{035A803B-E485-400A-B292-AED8A1F2E2A3}" type="pres">
      <dgm:prSet presAssocID="{01C357D8-5F6A-487C-BAC0-07E5996FE675}" presName="hierChild5" presStyleCnt="0"/>
      <dgm:spPr/>
    </dgm:pt>
    <dgm:pt modelId="{8F52C773-04A7-49DD-80AF-333EA9C96583}" type="pres">
      <dgm:prSet presAssocID="{68079A85-CC75-4CC8-8389-8412C0009AFD}" presName="Name37" presStyleLbl="parChTrans1D2" presStyleIdx="1" presStyleCnt="3"/>
      <dgm:spPr/>
      <dgm:t>
        <a:bodyPr/>
        <a:lstStyle/>
        <a:p>
          <a:endParaRPr lang="en-IN"/>
        </a:p>
      </dgm:t>
    </dgm:pt>
    <dgm:pt modelId="{B97C4F70-8591-4B6A-9DFC-C77801531BA8}" type="pres">
      <dgm:prSet presAssocID="{ADA59ADD-D88C-4005-8F43-1AC9765AE95F}" presName="hierRoot2" presStyleCnt="0">
        <dgm:presLayoutVars>
          <dgm:hierBranch val="init"/>
        </dgm:presLayoutVars>
      </dgm:prSet>
      <dgm:spPr/>
    </dgm:pt>
    <dgm:pt modelId="{947B42B4-3318-4542-BB24-D292F0786650}" type="pres">
      <dgm:prSet presAssocID="{ADA59ADD-D88C-4005-8F43-1AC9765AE95F}" presName="rootComposite" presStyleCnt="0"/>
      <dgm:spPr/>
    </dgm:pt>
    <dgm:pt modelId="{F011BE4D-9052-4BA0-B8A6-9E7A2F0A70DA}" type="pres">
      <dgm:prSet presAssocID="{ADA59ADD-D88C-4005-8F43-1AC9765AE95F}" presName="rootText" presStyleLbl="node2" presStyleIdx="1" presStyleCnt="3">
        <dgm:presLayoutVars>
          <dgm:chPref val="3"/>
        </dgm:presLayoutVars>
      </dgm:prSet>
      <dgm:spPr/>
      <dgm:t>
        <a:bodyPr/>
        <a:lstStyle/>
        <a:p>
          <a:endParaRPr lang="en-IN"/>
        </a:p>
      </dgm:t>
    </dgm:pt>
    <dgm:pt modelId="{493C9F9A-D074-47C6-A907-CA48C7BC2C70}" type="pres">
      <dgm:prSet presAssocID="{ADA59ADD-D88C-4005-8F43-1AC9765AE95F}" presName="rootConnector" presStyleLbl="node2" presStyleIdx="1" presStyleCnt="3"/>
      <dgm:spPr/>
      <dgm:t>
        <a:bodyPr/>
        <a:lstStyle/>
        <a:p>
          <a:endParaRPr lang="en-IN"/>
        </a:p>
      </dgm:t>
    </dgm:pt>
    <dgm:pt modelId="{038533E7-BE3D-4FAD-8C15-3D245538AE10}" type="pres">
      <dgm:prSet presAssocID="{ADA59ADD-D88C-4005-8F43-1AC9765AE95F}" presName="hierChild4" presStyleCnt="0"/>
      <dgm:spPr/>
    </dgm:pt>
    <dgm:pt modelId="{28243B68-87CE-4F6B-9D2F-53ABF9C7891D}" type="pres">
      <dgm:prSet presAssocID="{ADA59ADD-D88C-4005-8F43-1AC9765AE95F}" presName="hierChild5" presStyleCnt="0"/>
      <dgm:spPr/>
    </dgm:pt>
    <dgm:pt modelId="{DD392C58-4F5F-43CB-8311-11B779D10150}" type="pres">
      <dgm:prSet presAssocID="{081B308B-162E-41C3-AC08-EAFF599047F0}" presName="Name37" presStyleLbl="parChTrans1D2" presStyleIdx="2" presStyleCnt="3"/>
      <dgm:spPr/>
      <dgm:t>
        <a:bodyPr/>
        <a:lstStyle/>
        <a:p>
          <a:endParaRPr lang="en-IN"/>
        </a:p>
      </dgm:t>
    </dgm:pt>
    <dgm:pt modelId="{16B82206-CF38-4C89-AB3F-EF21E6F377F2}" type="pres">
      <dgm:prSet presAssocID="{108DA187-EA0F-487E-8D83-0A4182799E6E}" presName="hierRoot2" presStyleCnt="0">
        <dgm:presLayoutVars>
          <dgm:hierBranch val="init"/>
        </dgm:presLayoutVars>
      </dgm:prSet>
      <dgm:spPr/>
    </dgm:pt>
    <dgm:pt modelId="{98976432-8051-41B9-976E-C6964B0D3078}" type="pres">
      <dgm:prSet presAssocID="{108DA187-EA0F-487E-8D83-0A4182799E6E}" presName="rootComposite" presStyleCnt="0"/>
      <dgm:spPr/>
    </dgm:pt>
    <dgm:pt modelId="{16E0A78C-8819-4682-9483-FCD8405590A0}" type="pres">
      <dgm:prSet presAssocID="{108DA187-EA0F-487E-8D83-0A4182799E6E}" presName="rootText" presStyleLbl="node2" presStyleIdx="2" presStyleCnt="3">
        <dgm:presLayoutVars>
          <dgm:chPref val="3"/>
        </dgm:presLayoutVars>
      </dgm:prSet>
      <dgm:spPr/>
      <dgm:t>
        <a:bodyPr/>
        <a:lstStyle/>
        <a:p>
          <a:endParaRPr lang="en-IN"/>
        </a:p>
      </dgm:t>
    </dgm:pt>
    <dgm:pt modelId="{7CB051F0-148F-4F86-BBD2-4035C9B78505}" type="pres">
      <dgm:prSet presAssocID="{108DA187-EA0F-487E-8D83-0A4182799E6E}" presName="rootConnector" presStyleLbl="node2" presStyleIdx="2" presStyleCnt="3"/>
      <dgm:spPr/>
      <dgm:t>
        <a:bodyPr/>
        <a:lstStyle/>
        <a:p>
          <a:endParaRPr lang="en-IN"/>
        </a:p>
      </dgm:t>
    </dgm:pt>
    <dgm:pt modelId="{33096397-4AB4-4F65-8B90-90F9BAE78582}" type="pres">
      <dgm:prSet presAssocID="{108DA187-EA0F-487E-8D83-0A4182799E6E}" presName="hierChild4" presStyleCnt="0"/>
      <dgm:spPr/>
    </dgm:pt>
    <dgm:pt modelId="{764DED14-A638-4D88-A346-7AAA75B9CD98}" type="pres">
      <dgm:prSet presAssocID="{108DA187-EA0F-487E-8D83-0A4182799E6E}" presName="hierChild5" presStyleCnt="0"/>
      <dgm:spPr/>
    </dgm:pt>
    <dgm:pt modelId="{D234EDBA-CECA-404A-B4B8-9B1BEBB9874C}" type="pres">
      <dgm:prSet presAssocID="{70CCF161-358C-48DB-A66C-135E8ED5FA1F}" presName="hierChild3" presStyleCnt="0"/>
      <dgm:spPr/>
    </dgm:pt>
  </dgm:ptLst>
  <dgm:cxnLst>
    <dgm:cxn modelId="{D3E91AD8-8F8E-4A5D-B372-1D0183970081}" srcId="{01B0B492-D9E7-4765-AB23-A0EC898F911D}" destId="{70CCF161-358C-48DB-A66C-135E8ED5FA1F}" srcOrd="0" destOrd="0" parTransId="{E80F185A-4BA5-48E6-831A-24E90B972F93}" sibTransId="{9F764E08-3071-4B40-9689-9FF0530027FD}"/>
    <dgm:cxn modelId="{1CA7BA22-C5EF-4372-8710-C90CA1DE01C5}" type="presOf" srcId="{108DA187-EA0F-487E-8D83-0A4182799E6E}" destId="{7CB051F0-148F-4F86-BBD2-4035C9B78505}" srcOrd="1" destOrd="0" presId="urn:microsoft.com/office/officeart/2005/8/layout/orgChart1"/>
    <dgm:cxn modelId="{9D580B21-EA64-4E5F-91D4-513690A698D7}" type="presOf" srcId="{01B0B492-D9E7-4765-AB23-A0EC898F911D}" destId="{790DEBDD-E0CC-4B89-A312-F5B25A27A6A1}" srcOrd="0" destOrd="0" presId="urn:microsoft.com/office/officeart/2005/8/layout/orgChart1"/>
    <dgm:cxn modelId="{362093B9-1244-4468-B565-2C09641C307F}" type="presOf" srcId="{68079A85-CC75-4CC8-8389-8412C0009AFD}" destId="{8F52C773-04A7-49DD-80AF-333EA9C96583}" srcOrd="0" destOrd="0" presId="urn:microsoft.com/office/officeart/2005/8/layout/orgChart1"/>
    <dgm:cxn modelId="{6945CC85-5FAF-47C7-B40D-606B19CDC3B3}" type="presOf" srcId="{70CCF161-358C-48DB-A66C-135E8ED5FA1F}" destId="{7DEEE4AC-EEF0-4FBC-ABAD-CE87AE1E3BB6}" srcOrd="1" destOrd="0" presId="urn:microsoft.com/office/officeart/2005/8/layout/orgChart1"/>
    <dgm:cxn modelId="{F74E59E0-9C51-412E-86A8-DA93F198F884}" type="presOf" srcId="{ADA59ADD-D88C-4005-8F43-1AC9765AE95F}" destId="{493C9F9A-D074-47C6-A907-CA48C7BC2C70}" srcOrd="1" destOrd="0" presId="urn:microsoft.com/office/officeart/2005/8/layout/orgChart1"/>
    <dgm:cxn modelId="{79A81142-F25B-44F9-B86D-C11E91A03BF1}" type="presOf" srcId="{ADA59ADD-D88C-4005-8F43-1AC9765AE95F}" destId="{F011BE4D-9052-4BA0-B8A6-9E7A2F0A70DA}" srcOrd="0" destOrd="0" presId="urn:microsoft.com/office/officeart/2005/8/layout/orgChart1"/>
    <dgm:cxn modelId="{AB11CFAB-776B-42F0-9E0D-B404CA840707}" srcId="{70CCF161-358C-48DB-A66C-135E8ED5FA1F}" destId="{01C357D8-5F6A-487C-BAC0-07E5996FE675}" srcOrd="0" destOrd="0" parTransId="{21AF2CE2-91E6-402F-8E20-A5288ECDC4EC}" sibTransId="{80ADBD21-16C4-4098-BAFC-55F8C7C35A10}"/>
    <dgm:cxn modelId="{DB3566EC-9BA7-4F3E-873B-9F78B07B2F21}" type="presOf" srcId="{21AF2CE2-91E6-402F-8E20-A5288ECDC4EC}" destId="{C14D4C96-FE52-4095-A2C1-3946E5944698}" srcOrd="0" destOrd="0" presId="urn:microsoft.com/office/officeart/2005/8/layout/orgChart1"/>
    <dgm:cxn modelId="{5086D05D-0F28-4D87-83CA-F738E54BBA64}" type="presOf" srcId="{01C357D8-5F6A-487C-BAC0-07E5996FE675}" destId="{AAD2F1DC-5AD8-482D-B042-D84D2A6E2736}" srcOrd="1" destOrd="0" presId="urn:microsoft.com/office/officeart/2005/8/layout/orgChart1"/>
    <dgm:cxn modelId="{29A63A34-E626-4F25-BDB4-7055831A03B2}" srcId="{70CCF161-358C-48DB-A66C-135E8ED5FA1F}" destId="{ADA59ADD-D88C-4005-8F43-1AC9765AE95F}" srcOrd="1" destOrd="0" parTransId="{68079A85-CC75-4CC8-8389-8412C0009AFD}" sibTransId="{6D4A4DF9-86B6-426D-A47C-2DD26391C95E}"/>
    <dgm:cxn modelId="{43C11966-FE82-4DE2-BCAE-7E93558C9047}" type="presOf" srcId="{081B308B-162E-41C3-AC08-EAFF599047F0}" destId="{DD392C58-4F5F-43CB-8311-11B779D10150}" srcOrd="0" destOrd="0" presId="urn:microsoft.com/office/officeart/2005/8/layout/orgChart1"/>
    <dgm:cxn modelId="{B47ACA4B-56C9-4C42-B0AD-2BECEA208868}" srcId="{70CCF161-358C-48DB-A66C-135E8ED5FA1F}" destId="{108DA187-EA0F-487E-8D83-0A4182799E6E}" srcOrd="2" destOrd="0" parTransId="{081B308B-162E-41C3-AC08-EAFF599047F0}" sibTransId="{EDF62D80-F002-46DB-AF4D-8CEF3E964935}"/>
    <dgm:cxn modelId="{EFD56B73-E078-4ECE-85F8-ABD00D00F0AD}" type="presOf" srcId="{70CCF161-358C-48DB-A66C-135E8ED5FA1F}" destId="{AF05466E-ADBC-4F70-9687-3AD57A83F27C}" srcOrd="0" destOrd="0" presId="urn:microsoft.com/office/officeart/2005/8/layout/orgChart1"/>
    <dgm:cxn modelId="{8B6518F9-2FF9-4873-9E82-295EBF807AD5}" type="presOf" srcId="{01C357D8-5F6A-487C-BAC0-07E5996FE675}" destId="{21B0C2B4-69ED-4FCA-A733-B4D91C32D753}" srcOrd="0" destOrd="0" presId="urn:microsoft.com/office/officeart/2005/8/layout/orgChart1"/>
    <dgm:cxn modelId="{3D973D38-DE87-4D7D-B5D8-28843133B4F5}" type="presOf" srcId="{108DA187-EA0F-487E-8D83-0A4182799E6E}" destId="{16E0A78C-8819-4682-9483-FCD8405590A0}" srcOrd="0" destOrd="0" presId="urn:microsoft.com/office/officeart/2005/8/layout/orgChart1"/>
    <dgm:cxn modelId="{F0AD0BCE-444E-400B-AC78-B054566A98E2}" type="presParOf" srcId="{790DEBDD-E0CC-4B89-A312-F5B25A27A6A1}" destId="{DDAA2A5F-B46C-4FBD-B6F2-A7121732B335}" srcOrd="0" destOrd="0" presId="urn:microsoft.com/office/officeart/2005/8/layout/orgChart1"/>
    <dgm:cxn modelId="{2BD02BE5-6601-40BD-AC12-BEA9EBD77D9E}" type="presParOf" srcId="{DDAA2A5F-B46C-4FBD-B6F2-A7121732B335}" destId="{FC0B80BE-5672-4997-8DD5-789C37C48BDD}" srcOrd="0" destOrd="0" presId="urn:microsoft.com/office/officeart/2005/8/layout/orgChart1"/>
    <dgm:cxn modelId="{ED7CD03D-8BF8-45EF-BFFB-C8FA3715E3B6}" type="presParOf" srcId="{FC0B80BE-5672-4997-8DD5-789C37C48BDD}" destId="{AF05466E-ADBC-4F70-9687-3AD57A83F27C}" srcOrd="0" destOrd="0" presId="urn:microsoft.com/office/officeart/2005/8/layout/orgChart1"/>
    <dgm:cxn modelId="{C44F1D6B-4C1B-4462-BE5D-5F2E2AFAFB73}" type="presParOf" srcId="{FC0B80BE-5672-4997-8DD5-789C37C48BDD}" destId="{7DEEE4AC-EEF0-4FBC-ABAD-CE87AE1E3BB6}" srcOrd="1" destOrd="0" presId="urn:microsoft.com/office/officeart/2005/8/layout/orgChart1"/>
    <dgm:cxn modelId="{3E1079D4-2F9D-41A9-8636-599E61559DA9}" type="presParOf" srcId="{DDAA2A5F-B46C-4FBD-B6F2-A7121732B335}" destId="{1A2C733D-424E-41D7-A599-114335805D99}" srcOrd="1" destOrd="0" presId="urn:microsoft.com/office/officeart/2005/8/layout/orgChart1"/>
    <dgm:cxn modelId="{AE7C9422-AE4F-4488-B38C-3ADB0E955296}" type="presParOf" srcId="{1A2C733D-424E-41D7-A599-114335805D99}" destId="{C14D4C96-FE52-4095-A2C1-3946E5944698}" srcOrd="0" destOrd="0" presId="urn:microsoft.com/office/officeart/2005/8/layout/orgChart1"/>
    <dgm:cxn modelId="{D015BEF8-A149-4D1B-9A7C-8A33E1873A60}" type="presParOf" srcId="{1A2C733D-424E-41D7-A599-114335805D99}" destId="{5135CC52-3CF4-4DD6-A557-13CE77560EA7}" srcOrd="1" destOrd="0" presId="urn:microsoft.com/office/officeart/2005/8/layout/orgChart1"/>
    <dgm:cxn modelId="{CF7F53DD-1E78-4FCB-87E3-8DBF789D7D6F}" type="presParOf" srcId="{5135CC52-3CF4-4DD6-A557-13CE77560EA7}" destId="{A25C5570-C4C7-45AF-A4AD-8B27E1EA5545}" srcOrd="0" destOrd="0" presId="urn:microsoft.com/office/officeart/2005/8/layout/orgChart1"/>
    <dgm:cxn modelId="{CF6F192E-E155-42FC-AE29-F3D04A89EEF6}" type="presParOf" srcId="{A25C5570-C4C7-45AF-A4AD-8B27E1EA5545}" destId="{21B0C2B4-69ED-4FCA-A733-B4D91C32D753}" srcOrd="0" destOrd="0" presId="urn:microsoft.com/office/officeart/2005/8/layout/orgChart1"/>
    <dgm:cxn modelId="{B9362F5A-5D9B-46B2-A657-AE9617CCC61C}" type="presParOf" srcId="{A25C5570-C4C7-45AF-A4AD-8B27E1EA5545}" destId="{AAD2F1DC-5AD8-482D-B042-D84D2A6E2736}" srcOrd="1" destOrd="0" presId="urn:microsoft.com/office/officeart/2005/8/layout/orgChart1"/>
    <dgm:cxn modelId="{4DF647E7-8F5A-46E3-9ACD-538CAE133E80}" type="presParOf" srcId="{5135CC52-3CF4-4DD6-A557-13CE77560EA7}" destId="{75D1A2F6-2AB3-431C-B71E-E6C7FA55D5D5}" srcOrd="1" destOrd="0" presId="urn:microsoft.com/office/officeart/2005/8/layout/orgChart1"/>
    <dgm:cxn modelId="{4E73BBE1-0DEA-4413-A1D1-745B6D2EF444}" type="presParOf" srcId="{5135CC52-3CF4-4DD6-A557-13CE77560EA7}" destId="{035A803B-E485-400A-B292-AED8A1F2E2A3}" srcOrd="2" destOrd="0" presId="urn:microsoft.com/office/officeart/2005/8/layout/orgChart1"/>
    <dgm:cxn modelId="{EADB8148-DA6E-4C33-AE21-F6BA2E926CCC}" type="presParOf" srcId="{1A2C733D-424E-41D7-A599-114335805D99}" destId="{8F52C773-04A7-49DD-80AF-333EA9C96583}" srcOrd="2" destOrd="0" presId="urn:microsoft.com/office/officeart/2005/8/layout/orgChart1"/>
    <dgm:cxn modelId="{36D13C9D-19DE-4C65-BDC1-300C26141C98}" type="presParOf" srcId="{1A2C733D-424E-41D7-A599-114335805D99}" destId="{B97C4F70-8591-4B6A-9DFC-C77801531BA8}" srcOrd="3" destOrd="0" presId="urn:microsoft.com/office/officeart/2005/8/layout/orgChart1"/>
    <dgm:cxn modelId="{0336514E-100E-4590-8A8D-3C83D42394FF}" type="presParOf" srcId="{B97C4F70-8591-4B6A-9DFC-C77801531BA8}" destId="{947B42B4-3318-4542-BB24-D292F0786650}" srcOrd="0" destOrd="0" presId="urn:microsoft.com/office/officeart/2005/8/layout/orgChart1"/>
    <dgm:cxn modelId="{3694D69A-68B3-4CCA-AA27-B02DEBA5B982}" type="presParOf" srcId="{947B42B4-3318-4542-BB24-D292F0786650}" destId="{F011BE4D-9052-4BA0-B8A6-9E7A2F0A70DA}" srcOrd="0" destOrd="0" presId="urn:microsoft.com/office/officeart/2005/8/layout/orgChart1"/>
    <dgm:cxn modelId="{7BEB7736-1A91-4F3E-AA6A-CF815AEB2AE0}" type="presParOf" srcId="{947B42B4-3318-4542-BB24-D292F0786650}" destId="{493C9F9A-D074-47C6-A907-CA48C7BC2C70}" srcOrd="1" destOrd="0" presId="urn:microsoft.com/office/officeart/2005/8/layout/orgChart1"/>
    <dgm:cxn modelId="{B6310490-0D9E-4EE9-926E-EC99D144ED97}" type="presParOf" srcId="{B97C4F70-8591-4B6A-9DFC-C77801531BA8}" destId="{038533E7-BE3D-4FAD-8C15-3D245538AE10}" srcOrd="1" destOrd="0" presId="urn:microsoft.com/office/officeart/2005/8/layout/orgChart1"/>
    <dgm:cxn modelId="{8B59CA6E-FBC6-4EF0-BBD2-98966F07ECAC}" type="presParOf" srcId="{B97C4F70-8591-4B6A-9DFC-C77801531BA8}" destId="{28243B68-87CE-4F6B-9D2F-53ABF9C7891D}" srcOrd="2" destOrd="0" presId="urn:microsoft.com/office/officeart/2005/8/layout/orgChart1"/>
    <dgm:cxn modelId="{D21C5A84-C52C-4221-B716-B63ADD472AFE}" type="presParOf" srcId="{1A2C733D-424E-41D7-A599-114335805D99}" destId="{DD392C58-4F5F-43CB-8311-11B779D10150}" srcOrd="4" destOrd="0" presId="urn:microsoft.com/office/officeart/2005/8/layout/orgChart1"/>
    <dgm:cxn modelId="{749CEC96-EFB9-4368-9704-83EF58666C81}" type="presParOf" srcId="{1A2C733D-424E-41D7-A599-114335805D99}" destId="{16B82206-CF38-4C89-AB3F-EF21E6F377F2}" srcOrd="5" destOrd="0" presId="urn:microsoft.com/office/officeart/2005/8/layout/orgChart1"/>
    <dgm:cxn modelId="{4974EDB9-1FCB-47D5-8871-E397D6CB1E54}" type="presParOf" srcId="{16B82206-CF38-4C89-AB3F-EF21E6F377F2}" destId="{98976432-8051-41B9-976E-C6964B0D3078}" srcOrd="0" destOrd="0" presId="urn:microsoft.com/office/officeart/2005/8/layout/orgChart1"/>
    <dgm:cxn modelId="{B2485FE1-03E0-4747-83DF-CE48DD32D966}" type="presParOf" srcId="{98976432-8051-41B9-976E-C6964B0D3078}" destId="{16E0A78C-8819-4682-9483-FCD8405590A0}" srcOrd="0" destOrd="0" presId="urn:microsoft.com/office/officeart/2005/8/layout/orgChart1"/>
    <dgm:cxn modelId="{40CC810F-5CA5-4F69-AF6B-C37C69898DAE}" type="presParOf" srcId="{98976432-8051-41B9-976E-C6964B0D3078}" destId="{7CB051F0-148F-4F86-BBD2-4035C9B78505}" srcOrd="1" destOrd="0" presId="urn:microsoft.com/office/officeart/2005/8/layout/orgChart1"/>
    <dgm:cxn modelId="{4F394DFE-E22B-4224-B85E-D0ABD8F727AE}" type="presParOf" srcId="{16B82206-CF38-4C89-AB3F-EF21E6F377F2}" destId="{33096397-4AB4-4F65-8B90-90F9BAE78582}" srcOrd="1" destOrd="0" presId="urn:microsoft.com/office/officeart/2005/8/layout/orgChart1"/>
    <dgm:cxn modelId="{2F9E2996-495A-4118-8DFE-D08F6073975A}" type="presParOf" srcId="{16B82206-CF38-4C89-AB3F-EF21E6F377F2}" destId="{764DED14-A638-4D88-A346-7AAA75B9CD98}" srcOrd="2" destOrd="0" presId="urn:microsoft.com/office/officeart/2005/8/layout/orgChart1"/>
    <dgm:cxn modelId="{15AFB0DC-34B8-4898-9408-7E2836C833CA}" type="presParOf" srcId="{DDAA2A5F-B46C-4FBD-B6F2-A7121732B335}" destId="{D234EDBA-CECA-404A-B4B8-9B1BEBB987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D64240-7E35-4EDB-AFE4-A21CE130761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1777550A-4EDF-4594-A866-F0EBDF36FEC4}" type="pres">
      <dgm:prSet presAssocID="{28D64240-7E35-4EDB-AFE4-A21CE130761E}" presName="Name0" presStyleCnt="0">
        <dgm:presLayoutVars>
          <dgm:chMax val="7"/>
          <dgm:chPref val="5"/>
        </dgm:presLayoutVars>
      </dgm:prSet>
      <dgm:spPr/>
      <dgm:t>
        <a:bodyPr/>
        <a:lstStyle/>
        <a:p>
          <a:endParaRPr lang="en-US"/>
        </a:p>
      </dgm:t>
    </dgm:pt>
  </dgm:ptLst>
  <dgm:cxnLst>
    <dgm:cxn modelId="{EC45D2C5-CF14-4689-986A-B3E3C81775CF}" type="presOf" srcId="{28D64240-7E35-4EDB-AFE4-A21CE130761E}" destId="{1777550A-4EDF-4594-A866-F0EBDF36FEC4}" srcOrd="0" destOrd="0" presId="urn:microsoft.com/office/officeart/2009/3/layout/Descending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D462E-8B18-44AB-A96A-0CBB32F00348}">
      <dsp:nvSpPr>
        <dsp:cNvPr id="0" name=""/>
        <dsp:cNvSpPr/>
      </dsp:nvSpPr>
      <dsp:spPr>
        <a:xfrm>
          <a:off x="0" y="0"/>
          <a:ext cx="7560840" cy="1584175"/>
        </a:xfrm>
        <a:prstGeom prst="roundRect">
          <a:avLst>
            <a:gd name="adj" fmla="val 10000"/>
          </a:avLst>
        </a:prstGeom>
        <a:solidFill>
          <a:schemeClr val="lt1">
            <a:hueOff val="0"/>
            <a:satOff val="0"/>
            <a:lumOff val="0"/>
            <a:alphaOff val="0"/>
          </a:schemeClr>
        </a:solidFill>
        <a:ln>
          <a:noFill/>
        </a:ln>
        <a:effectLst>
          <a:outerShdw blurRad="95000" rotWithShape="0">
            <a:srgbClr val="000000">
              <a:alpha val="50000"/>
            </a:srgbClr>
          </a:outerShdw>
          <a:softEdge rad="1270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sp3d extrusionH="28000" prstMaterial="matte"/>
        </a:bodyPr>
        <a:lstStyle/>
        <a:p>
          <a:pPr lvl="0" algn="ctr" defTabSz="1911350" rtl="0">
            <a:lnSpc>
              <a:spcPct val="90000"/>
            </a:lnSpc>
            <a:spcBef>
              <a:spcPct val="0"/>
            </a:spcBef>
            <a:spcAft>
              <a:spcPct val="35000"/>
            </a:spcAft>
          </a:pPr>
          <a:r>
            <a:rPr lang="en-IN" sz="4300" b="1" kern="1200" dirty="0" smtClean="0"/>
            <a:t>SOLAR TRACKING SYSTEM</a:t>
          </a:r>
          <a:endParaRPr lang="en-US" sz="4300" kern="1200" dirty="0"/>
        </a:p>
      </dsp:txBody>
      <dsp:txXfrm>
        <a:off x="46399" y="46399"/>
        <a:ext cx="7468042" cy="1491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E091-F88D-44C5-A307-EB44FB3482F1}">
      <dsp:nvSpPr>
        <dsp:cNvPr id="0" name=""/>
        <dsp:cNvSpPr/>
      </dsp:nvSpPr>
      <dsp:spPr>
        <a:xfrm>
          <a:off x="0" y="0"/>
          <a:ext cx="2520280" cy="2520280"/>
        </a:xfrm>
        <a:prstGeom prst="pie">
          <a:avLst>
            <a:gd name="adj1" fmla="val 5400000"/>
            <a:gd name="adj2" fmla="val 16200000"/>
          </a:avLst>
        </a:prstGeom>
        <a:blipFill rotWithShape="0">
          <a:blip xmlns:r="http://schemas.openxmlformats.org/officeDocument/2006/relationships" r:embed="rId1">
            <a:duotone>
              <a:schemeClr val="accent4">
                <a:hueOff val="0"/>
                <a:satOff val="0"/>
                <a:lumOff val="0"/>
                <a:alphaOff val="0"/>
                <a:shade val="40000"/>
              </a:schemeClr>
              <a:schemeClr val="accent4">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A3F2E6-BC53-48F8-BC72-1D633188B3B4}">
      <dsp:nvSpPr>
        <dsp:cNvPr id="0" name=""/>
        <dsp:cNvSpPr/>
      </dsp:nvSpPr>
      <dsp:spPr>
        <a:xfrm>
          <a:off x="1260140" y="0"/>
          <a:ext cx="4644516" cy="252028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N" sz="2000" kern="1200" dirty="0" smtClean="0"/>
            <a:t>PREPARED BY</a:t>
          </a:r>
          <a:endParaRPr lang="en-US" sz="2000" kern="1200" dirty="0"/>
        </a:p>
      </dsp:txBody>
      <dsp:txXfrm>
        <a:off x="1260140" y="0"/>
        <a:ext cx="4644516" cy="535559"/>
      </dsp:txXfrm>
    </dsp:sp>
    <dsp:sp modelId="{F66605E1-3789-4D1F-B4AD-7240F1552B41}">
      <dsp:nvSpPr>
        <dsp:cNvPr id="0" name=""/>
        <dsp:cNvSpPr/>
      </dsp:nvSpPr>
      <dsp:spPr>
        <a:xfrm>
          <a:off x="330786" y="535559"/>
          <a:ext cx="1858706" cy="1858706"/>
        </a:xfrm>
        <a:prstGeom prst="pie">
          <a:avLst>
            <a:gd name="adj1" fmla="val 5400000"/>
            <a:gd name="adj2" fmla="val 16200000"/>
          </a:avLst>
        </a:prstGeom>
        <a:blipFill rotWithShape="0">
          <a:blip xmlns:r="http://schemas.openxmlformats.org/officeDocument/2006/relationships" r:embed="rId1">
            <a:duotone>
              <a:schemeClr val="accent4">
                <a:hueOff val="-1525760"/>
                <a:satOff val="-2617"/>
                <a:lumOff val="-1895"/>
                <a:alphaOff val="0"/>
                <a:shade val="40000"/>
              </a:schemeClr>
              <a:schemeClr val="accent4">
                <a:hueOff val="-1525760"/>
                <a:satOff val="-2617"/>
                <a:lumOff val="-1895"/>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FC6EFE-8297-49C9-8936-91B30EE9E7A0}">
      <dsp:nvSpPr>
        <dsp:cNvPr id="0" name=""/>
        <dsp:cNvSpPr/>
      </dsp:nvSpPr>
      <dsp:spPr>
        <a:xfrm>
          <a:off x="1260140" y="535559"/>
          <a:ext cx="4644516" cy="1858706"/>
        </a:xfrm>
        <a:prstGeom prst="rect">
          <a:avLst/>
        </a:prstGeom>
        <a:solidFill>
          <a:schemeClr val="lt1">
            <a:alpha val="90000"/>
            <a:hueOff val="0"/>
            <a:satOff val="0"/>
            <a:lumOff val="0"/>
            <a:alphaOff val="0"/>
          </a:schemeClr>
        </a:solidFill>
        <a:ln w="12700" cap="flat" cmpd="sng" algn="ctr">
          <a:solidFill>
            <a:schemeClr val="accent4">
              <a:hueOff val="-1525760"/>
              <a:satOff val="-2617"/>
              <a:lumOff val="-1895"/>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N" sz="2000" kern="1200" smtClean="0"/>
            <a:t>NAVEEN GUPTA</a:t>
          </a:r>
          <a:endParaRPr lang="en-US" sz="2000" kern="1200"/>
        </a:p>
      </dsp:txBody>
      <dsp:txXfrm>
        <a:off x="1260140" y="535559"/>
        <a:ext cx="4644516" cy="535559"/>
      </dsp:txXfrm>
    </dsp:sp>
    <dsp:sp modelId="{04BF3139-3F85-4D9A-90B9-84F6F12E4246}">
      <dsp:nvSpPr>
        <dsp:cNvPr id="0" name=""/>
        <dsp:cNvSpPr/>
      </dsp:nvSpPr>
      <dsp:spPr>
        <a:xfrm>
          <a:off x="661573" y="1071118"/>
          <a:ext cx="1197132" cy="1197132"/>
        </a:xfrm>
        <a:prstGeom prst="pie">
          <a:avLst>
            <a:gd name="adj1" fmla="val 5400000"/>
            <a:gd name="adj2" fmla="val 16200000"/>
          </a:avLst>
        </a:prstGeom>
        <a:blipFill rotWithShape="0">
          <a:blip xmlns:r="http://schemas.openxmlformats.org/officeDocument/2006/relationships" r:embed="rId1">
            <a:duotone>
              <a:schemeClr val="accent4">
                <a:hueOff val="-3051520"/>
                <a:satOff val="-5234"/>
                <a:lumOff val="-3791"/>
                <a:alphaOff val="0"/>
                <a:shade val="40000"/>
              </a:schemeClr>
              <a:schemeClr val="accent4">
                <a:hueOff val="-3051520"/>
                <a:satOff val="-5234"/>
                <a:lumOff val="-3791"/>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413B73-E76C-427F-B99B-F4C02C5D993C}">
      <dsp:nvSpPr>
        <dsp:cNvPr id="0" name=""/>
        <dsp:cNvSpPr/>
      </dsp:nvSpPr>
      <dsp:spPr>
        <a:xfrm>
          <a:off x="1260140" y="1071118"/>
          <a:ext cx="4644516" cy="1197132"/>
        </a:xfrm>
        <a:prstGeom prst="rect">
          <a:avLst/>
        </a:prstGeom>
        <a:solidFill>
          <a:schemeClr val="lt1">
            <a:alpha val="90000"/>
            <a:hueOff val="0"/>
            <a:satOff val="0"/>
            <a:lumOff val="0"/>
            <a:alphaOff val="0"/>
          </a:schemeClr>
        </a:solidFill>
        <a:ln w="12700" cap="flat" cmpd="sng" algn="ctr">
          <a:solidFill>
            <a:schemeClr val="accent4">
              <a:hueOff val="-3051520"/>
              <a:satOff val="-5234"/>
              <a:lumOff val="-3791"/>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N" sz="2000" kern="1200" smtClean="0"/>
            <a:t>Mechanical engineering</a:t>
          </a:r>
          <a:endParaRPr lang="en-US" sz="2000" kern="1200"/>
        </a:p>
      </dsp:txBody>
      <dsp:txXfrm>
        <a:off x="1260140" y="1071118"/>
        <a:ext cx="4644516" cy="535559"/>
      </dsp:txXfrm>
    </dsp:sp>
    <dsp:sp modelId="{D92346A4-A28D-4A67-A066-EFD41C29E370}">
      <dsp:nvSpPr>
        <dsp:cNvPr id="0" name=""/>
        <dsp:cNvSpPr/>
      </dsp:nvSpPr>
      <dsp:spPr>
        <a:xfrm>
          <a:off x="992360" y="1606678"/>
          <a:ext cx="535559" cy="535559"/>
        </a:xfrm>
        <a:prstGeom prst="pie">
          <a:avLst>
            <a:gd name="adj1" fmla="val 5400000"/>
            <a:gd name="adj2" fmla="val 16200000"/>
          </a:avLst>
        </a:prstGeom>
        <a:blipFill rotWithShape="0">
          <a:blip xmlns:r="http://schemas.openxmlformats.org/officeDocument/2006/relationships" r:embed="rId1">
            <a:duotone>
              <a:schemeClr val="accent4">
                <a:hueOff val="-4577280"/>
                <a:satOff val="-7851"/>
                <a:lumOff val="-5686"/>
                <a:alphaOff val="0"/>
                <a:shade val="40000"/>
              </a:schemeClr>
              <a:schemeClr val="accent4">
                <a:hueOff val="-4577280"/>
                <a:satOff val="-7851"/>
                <a:lumOff val="-5686"/>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E87147-E54F-4D28-9AEE-B45A8D0A99DE}">
      <dsp:nvSpPr>
        <dsp:cNvPr id="0" name=""/>
        <dsp:cNvSpPr/>
      </dsp:nvSpPr>
      <dsp:spPr>
        <a:xfrm>
          <a:off x="1260140" y="1606678"/>
          <a:ext cx="4644516" cy="535559"/>
        </a:xfrm>
        <a:prstGeom prst="rect">
          <a:avLst/>
        </a:prstGeom>
        <a:solidFill>
          <a:schemeClr val="lt1">
            <a:alpha val="90000"/>
            <a:hueOff val="0"/>
            <a:satOff val="0"/>
            <a:lumOff val="0"/>
            <a:alphaOff val="0"/>
          </a:schemeClr>
        </a:solidFill>
        <a:ln w="12700" cap="flat" cmpd="sng" algn="ctr">
          <a:solidFill>
            <a:schemeClr val="accent4">
              <a:hueOff val="-4577280"/>
              <a:satOff val="-7851"/>
              <a:lumOff val="-5686"/>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N" sz="2400" kern="1200" smtClean="0"/>
            <a:t>Roll no: 1313240109</a:t>
          </a:r>
          <a:endParaRPr lang="en-US" sz="2400" kern="1200"/>
        </a:p>
      </dsp:txBody>
      <dsp:txXfrm>
        <a:off x="1260140" y="1606678"/>
        <a:ext cx="4644516" cy="535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2C58-4F5F-43CB-8311-11B779D10150}">
      <dsp:nvSpPr>
        <dsp:cNvPr id="0" name=""/>
        <dsp:cNvSpPr/>
      </dsp:nvSpPr>
      <dsp:spPr>
        <a:xfrm>
          <a:off x="4114799" y="1745370"/>
          <a:ext cx="2911251" cy="505258"/>
        </a:xfrm>
        <a:custGeom>
          <a:avLst/>
          <a:gdLst/>
          <a:ahLst/>
          <a:cxnLst/>
          <a:rect l="0" t="0" r="0" b="0"/>
          <a:pathLst>
            <a:path>
              <a:moveTo>
                <a:pt x="0" y="0"/>
              </a:moveTo>
              <a:lnTo>
                <a:pt x="0" y="252629"/>
              </a:lnTo>
              <a:lnTo>
                <a:pt x="2911251" y="252629"/>
              </a:lnTo>
              <a:lnTo>
                <a:pt x="2911251" y="505258"/>
              </a:lnTo>
            </a:path>
          </a:pathLst>
        </a:custGeom>
        <a:noFill/>
        <a:ln w="381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F52C773-04A7-49DD-80AF-333EA9C96583}">
      <dsp:nvSpPr>
        <dsp:cNvPr id="0" name=""/>
        <dsp:cNvSpPr/>
      </dsp:nvSpPr>
      <dsp:spPr>
        <a:xfrm>
          <a:off x="4069079" y="1745370"/>
          <a:ext cx="91440" cy="505258"/>
        </a:xfrm>
        <a:custGeom>
          <a:avLst/>
          <a:gdLst/>
          <a:ahLst/>
          <a:cxnLst/>
          <a:rect l="0" t="0" r="0" b="0"/>
          <a:pathLst>
            <a:path>
              <a:moveTo>
                <a:pt x="45720" y="0"/>
              </a:moveTo>
              <a:lnTo>
                <a:pt x="45720" y="505258"/>
              </a:lnTo>
            </a:path>
          </a:pathLst>
        </a:custGeom>
        <a:noFill/>
        <a:ln w="381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14D4C96-FE52-4095-A2C1-3946E5944698}">
      <dsp:nvSpPr>
        <dsp:cNvPr id="0" name=""/>
        <dsp:cNvSpPr/>
      </dsp:nvSpPr>
      <dsp:spPr>
        <a:xfrm>
          <a:off x="1203548" y="1745370"/>
          <a:ext cx="2911251" cy="505258"/>
        </a:xfrm>
        <a:custGeom>
          <a:avLst/>
          <a:gdLst/>
          <a:ahLst/>
          <a:cxnLst/>
          <a:rect l="0" t="0" r="0" b="0"/>
          <a:pathLst>
            <a:path>
              <a:moveTo>
                <a:pt x="2911251" y="0"/>
              </a:moveTo>
              <a:lnTo>
                <a:pt x="2911251" y="252629"/>
              </a:lnTo>
              <a:lnTo>
                <a:pt x="0" y="252629"/>
              </a:lnTo>
              <a:lnTo>
                <a:pt x="0" y="505258"/>
              </a:lnTo>
            </a:path>
          </a:pathLst>
        </a:custGeom>
        <a:noFill/>
        <a:ln w="381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F05466E-ADBC-4F70-9687-3AD57A83F27C}">
      <dsp:nvSpPr>
        <dsp:cNvPr id="0" name=""/>
        <dsp:cNvSpPr/>
      </dsp:nvSpPr>
      <dsp:spPr>
        <a:xfrm>
          <a:off x="2911803" y="542374"/>
          <a:ext cx="2405992" cy="120299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n>
                <a:solidFill>
                  <a:schemeClr val="tx1"/>
                </a:solidFill>
              </a:ln>
              <a:solidFill>
                <a:schemeClr val="bg1"/>
              </a:solidFill>
              <a:latin typeface="+mj-lt"/>
            </a:rPr>
            <a:t>Solar Tracker Drives</a:t>
          </a:r>
          <a:endParaRPr lang="en-IN" sz="2800" kern="1200" dirty="0">
            <a:ln>
              <a:solidFill>
                <a:schemeClr val="tx1"/>
              </a:solidFill>
            </a:ln>
            <a:solidFill>
              <a:schemeClr val="bg1"/>
            </a:solidFill>
            <a:latin typeface="+mj-lt"/>
          </a:endParaRPr>
        </a:p>
      </dsp:txBody>
      <dsp:txXfrm>
        <a:off x="2911803" y="542374"/>
        <a:ext cx="2405992" cy="1202996"/>
      </dsp:txXfrm>
    </dsp:sp>
    <dsp:sp modelId="{21B0C2B4-69ED-4FCA-A733-B4D91C32D753}">
      <dsp:nvSpPr>
        <dsp:cNvPr id="0" name=""/>
        <dsp:cNvSpPr/>
      </dsp:nvSpPr>
      <dsp:spPr>
        <a:xfrm>
          <a:off x="552" y="2250629"/>
          <a:ext cx="2405992" cy="120299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n>
                <a:solidFill>
                  <a:schemeClr val="tx1"/>
                </a:solidFill>
              </a:ln>
              <a:latin typeface="+mj-lt"/>
            </a:rPr>
            <a:t>1.Passive         Trackers</a:t>
          </a:r>
          <a:endParaRPr lang="en-US" sz="2800" b="1" kern="1200" dirty="0">
            <a:ln>
              <a:solidFill>
                <a:schemeClr val="tx1"/>
              </a:solidFill>
            </a:ln>
            <a:latin typeface="+mj-lt"/>
          </a:endParaRPr>
        </a:p>
      </dsp:txBody>
      <dsp:txXfrm>
        <a:off x="552" y="2250629"/>
        <a:ext cx="2405992" cy="1202996"/>
      </dsp:txXfrm>
    </dsp:sp>
    <dsp:sp modelId="{F011BE4D-9052-4BA0-B8A6-9E7A2F0A70DA}">
      <dsp:nvSpPr>
        <dsp:cNvPr id="0" name=""/>
        <dsp:cNvSpPr/>
      </dsp:nvSpPr>
      <dsp:spPr>
        <a:xfrm>
          <a:off x="2911803" y="2250629"/>
          <a:ext cx="2405992" cy="1202996"/>
        </a:xfrm>
        <a:prstGeom prst="rect">
          <a:avLst/>
        </a:prstGeom>
        <a:solidFill>
          <a:schemeClr val="accent1">
            <a:hueOff val="0"/>
            <a:satOff val="0"/>
            <a:lumOff val="0"/>
            <a:alphaOff val="0"/>
          </a:schemeClr>
        </a:solidFill>
        <a:ln w="38100" cap="flat" cmpd="sng" algn="ctr">
          <a:solidFill>
            <a:schemeClr val="tx1"/>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n>
                <a:solidFill>
                  <a:schemeClr val="tx1"/>
                </a:solidFill>
              </a:ln>
              <a:latin typeface="+mj-lt"/>
            </a:rPr>
            <a:t>2.Active Trackers</a:t>
          </a:r>
          <a:endParaRPr lang="en-US" sz="2800" b="1" kern="1200" dirty="0">
            <a:ln>
              <a:solidFill>
                <a:schemeClr val="tx1"/>
              </a:solidFill>
            </a:ln>
            <a:latin typeface="+mj-lt"/>
          </a:endParaRPr>
        </a:p>
      </dsp:txBody>
      <dsp:txXfrm>
        <a:off x="2911803" y="2250629"/>
        <a:ext cx="2405992" cy="1202996"/>
      </dsp:txXfrm>
    </dsp:sp>
    <dsp:sp modelId="{16E0A78C-8819-4682-9483-FCD8405590A0}">
      <dsp:nvSpPr>
        <dsp:cNvPr id="0" name=""/>
        <dsp:cNvSpPr/>
      </dsp:nvSpPr>
      <dsp:spPr>
        <a:xfrm>
          <a:off x="5823054" y="2250629"/>
          <a:ext cx="2405992" cy="120299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n>
                <a:solidFill>
                  <a:schemeClr val="tx1"/>
                </a:solidFill>
              </a:ln>
              <a:latin typeface="+mj-lt"/>
            </a:rPr>
            <a:t>3. Open Loop Trackers</a:t>
          </a:r>
          <a:endParaRPr lang="en-US" sz="2800" b="1" kern="1200" dirty="0">
            <a:ln>
              <a:solidFill>
                <a:schemeClr val="tx1"/>
              </a:solidFill>
            </a:ln>
            <a:latin typeface="+mj-lt"/>
          </a:endParaRPr>
        </a:p>
      </dsp:txBody>
      <dsp:txXfrm>
        <a:off x="5823054" y="2250629"/>
        <a:ext cx="2405992" cy="120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123AE8-B411-4190-8CBD-36758E47E5A7}" type="datetimeFigureOut">
              <a:rPr lang="en-US" smtClean="0"/>
              <a:pPr/>
              <a:t>3/24/2017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FD0F7-D850-4A6A-9FC0-94CFFF5C8EC0}" type="slidenum">
              <a:rPr lang="en-IN" smtClean="0"/>
              <a:pPr/>
              <a:t>‹#›</a:t>
            </a:fld>
            <a:endParaRPr lang="en-IN"/>
          </a:p>
        </p:txBody>
      </p:sp>
    </p:spTree>
    <p:extLst>
      <p:ext uri="{BB962C8B-B14F-4D97-AF65-F5344CB8AC3E}">
        <p14:creationId xmlns:p14="http://schemas.microsoft.com/office/powerpoint/2010/main" val="270057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ABE49-7F2C-486B-B2F1-26873E332A30}" type="datetimeFigureOut">
              <a:rPr lang="en-US" smtClean="0"/>
              <a:pPr/>
              <a:t>3/24/2017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36386-D950-4C35-A342-EA7EE35C6E28}" type="slidenum">
              <a:rPr lang="en-IN" smtClean="0"/>
              <a:pPr/>
              <a:t>‹#›</a:t>
            </a:fld>
            <a:endParaRPr lang="en-IN"/>
          </a:p>
        </p:txBody>
      </p:sp>
    </p:spTree>
    <p:extLst>
      <p:ext uri="{BB962C8B-B14F-4D97-AF65-F5344CB8AC3E}">
        <p14:creationId xmlns:p14="http://schemas.microsoft.com/office/powerpoint/2010/main" val="881669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B236386-D950-4C35-A342-EA7EE35C6E28}" type="slidenum">
              <a:rPr lang="en-IN" smtClean="0"/>
              <a:pPr/>
              <a:t>5</a:t>
            </a:fld>
            <a:endParaRPr lang="en-IN"/>
          </a:p>
        </p:txBody>
      </p:sp>
    </p:spTree>
    <p:extLst>
      <p:ext uri="{BB962C8B-B14F-4D97-AF65-F5344CB8AC3E}">
        <p14:creationId xmlns:p14="http://schemas.microsoft.com/office/powerpoint/2010/main" val="124503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B236386-D950-4C35-A342-EA7EE35C6E28}" type="slidenum">
              <a:rPr lang="en-IN" smtClean="0"/>
              <a:pPr/>
              <a:t>8</a:t>
            </a:fld>
            <a:endParaRPr lang="en-IN"/>
          </a:p>
        </p:txBody>
      </p:sp>
    </p:spTree>
    <p:extLst>
      <p:ext uri="{BB962C8B-B14F-4D97-AF65-F5344CB8AC3E}">
        <p14:creationId xmlns:p14="http://schemas.microsoft.com/office/powerpoint/2010/main" val="63210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4580257-3ACB-455B-AA1B-764B00B05DA2}" type="datetime1">
              <a:rPr lang="en-US" smtClean="0"/>
              <a:pPr/>
              <a:t>3/24/2017</a:t>
            </a:fld>
            <a:endParaRPr lang="en-IN"/>
          </a:p>
        </p:txBody>
      </p:sp>
      <p:sp>
        <p:nvSpPr>
          <p:cNvPr id="16" name="Slide Number Placeholder 15"/>
          <p:cNvSpPr>
            <a:spLocks noGrp="1"/>
          </p:cNvSpPr>
          <p:nvPr>
            <p:ph type="sldNum" sz="quarter" idx="11"/>
          </p:nvPr>
        </p:nvSpPr>
        <p:spPr/>
        <p:txBody>
          <a:bodyPr/>
          <a:lstStyle/>
          <a:p>
            <a:fld id="{9521B199-30B9-4147-8942-0A3F9A5F3D61}"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FF4C79-EDDE-4F82-9F5D-00FB8A2835E9}" type="datetime1">
              <a:rPr lang="en-US" smtClean="0"/>
              <a:pPr/>
              <a:t>3/24/2017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21B199-30B9-4147-8942-0A3F9A5F3D6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278BF8-2C2C-42B4-9A6C-D763BF64EBF7}" type="datetime1">
              <a:rPr lang="en-US" smtClean="0"/>
              <a:pPr/>
              <a:t>3/24/2017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21B199-30B9-4147-8942-0A3F9A5F3D6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B41A8CC-2573-4535-927B-49388F05AA83}" type="datetime1">
              <a:rPr lang="en-US" smtClean="0"/>
              <a:pPr/>
              <a:t>3/24/2017</a:t>
            </a:fld>
            <a:endParaRPr lang="en-IN"/>
          </a:p>
        </p:txBody>
      </p:sp>
      <p:sp>
        <p:nvSpPr>
          <p:cNvPr id="15" name="Slide Number Placeholder 14"/>
          <p:cNvSpPr>
            <a:spLocks noGrp="1"/>
          </p:cNvSpPr>
          <p:nvPr>
            <p:ph type="sldNum" sz="quarter" idx="15"/>
          </p:nvPr>
        </p:nvSpPr>
        <p:spPr/>
        <p:txBody>
          <a:bodyPr/>
          <a:lstStyle>
            <a:lvl1pPr algn="ctr">
              <a:defRPr/>
            </a:lvl1pPr>
          </a:lstStyle>
          <a:p>
            <a:fld id="{9521B199-30B9-4147-8942-0A3F9A5F3D61}" type="slidenum">
              <a:rPr lang="en-IN" smtClean="0"/>
              <a:pPr/>
              <a:t>‹#›</a:t>
            </a:fld>
            <a:endParaRPr lang="en-IN"/>
          </a:p>
        </p:txBody>
      </p:sp>
      <p:sp>
        <p:nvSpPr>
          <p:cNvPr id="16" name="Footer Placeholder 15"/>
          <p:cNvSpPr>
            <a:spLocks noGrp="1"/>
          </p:cNvSpPr>
          <p:nvPr>
            <p:ph type="ftr" sz="quarter" idx="16"/>
          </p:nvPr>
        </p:nvSpPr>
        <p:spPr/>
        <p:txBody>
          <a:bodyPr/>
          <a:lstStyle/>
          <a:p>
            <a:endParaRPr lang="en-IN"/>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C21CFE-60BF-412D-BC77-B8F6FAC7657A}" type="datetime1">
              <a:rPr lang="en-US" smtClean="0"/>
              <a:pPr/>
              <a:t>3/24/2017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21B199-30B9-4147-8942-0A3F9A5F3D61}" type="slidenum">
              <a:rPr lang="en-IN" smtClean="0"/>
              <a:pPr/>
              <a:t>‹#›</a:t>
            </a:fld>
            <a:endParaRPr lang="en-IN"/>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F7B62B-26F2-4AF1-942B-7BCE2C5A07DB}" type="datetime1">
              <a:rPr lang="en-US" smtClean="0"/>
              <a:pPr/>
              <a:t>3/24/2017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21B199-30B9-4147-8942-0A3F9A5F3D61}"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521B199-30B9-4147-8942-0A3F9A5F3D61}" type="slidenum">
              <a:rPr lang="en-IN" smtClean="0"/>
              <a:pPr/>
              <a:t>‹#›</a:t>
            </a:fld>
            <a:endParaRPr lang="en-IN"/>
          </a:p>
        </p:txBody>
      </p:sp>
      <p:sp>
        <p:nvSpPr>
          <p:cNvPr id="8" name="Footer Placeholder 7"/>
          <p:cNvSpPr>
            <a:spLocks noGrp="1"/>
          </p:cNvSpPr>
          <p:nvPr>
            <p:ph type="ftr" sz="quarter" idx="11"/>
          </p:nvPr>
        </p:nvSpPr>
        <p:spPr/>
        <p:txBody>
          <a:bodyPr/>
          <a:lstStyle/>
          <a:p>
            <a:endParaRPr lang="en-IN"/>
          </a:p>
        </p:txBody>
      </p:sp>
      <p:sp>
        <p:nvSpPr>
          <p:cNvPr id="7" name="Date Placeholder 6"/>
          <p:cNvSpPr>
            <a:spLocks noGrp="1"/>
          </p:cNvSpPr>
          <p:nvPr>
            <p:ph type="dt" sz="half" idx="10"/>
          </p:nvPr>
        </p:nvSpPr>
        <p:spPr/>
        <p:txBody>
          <a:bodyPr/>
          <a:lstStyle/>
          <a:p>
            <a:fld id="{32D63D5F-131E-4700-B5B8-949B4E8B183D}" type="datetime1">
              <a:rPr lang="en-US" smtClean="0"/>
              <a:pPr/>
              <a:t>3/24/2017</a:t>
            </a:fld>
            <a:endParaRPr lang="en-IN"/>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C3CB64-43E2-4BFF-BE45-7E25910EB3F5}" type="datetime1">
              <a:rPr lang="en-US" smtClean="0"/>
              <a:pPr/>
              <a:t>3/24/2017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521B199-30B9-4147-8942-0A3F9A5F3D61}"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34971-F46C-455B-B84F-6DB1C91D85BA}" type="datetime1">
              <a:rPr lang="en-US" smtClean="0"/>
              <a:pPr/>
              <a:t>3/24/2017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521B199-30B9-4147-8942-0A3F9A5F3D6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FA9BD0B-F470-4EA6-A799-E463BA6E816E}" type="datetime1">
              <a:rPr lang="en-US" smtClean="0"/>
              <a:pPr/>
              <a:t>3/24/2017</a:t>
            </a:fld>
            <a:endParaRPr lang="en-IN"/>
          </a:p>
        </p:txBody>
      </p:sp>
      <p:sp>
        <p:nvSpPr>
          <p:cNvPr id="9" name="Slide Number Placeholder 8"/>
          <p:cNvSpPr>
            <a:spLocks noGrp="1"/>
          </p:cNvSpPr>
          <p:nvPr>
            <p:ph type="sldNum" sz="quarter" idx="15"/>
          </p:nvPr>
        </p:nvSpPr>
        <p:spPr/>
        <p:txBody>
          <a:bodyPr/>
          <a:lstStyle/>
          <a:p>
            <a:fld id="{9521B199-30B9-4147-8942-0A3F9A5F3D61}" type="slidenum">
              <a:rPr lang="en-IN" smtClean="0"/>
              <a:pPr/>
              <a:t>‹#›</a:t>
            </a:fld>
            <a:endParaRPr lang="en-IN"/>
          </a:p>
        </p:txBody>
      </p:sp>
      <p:sp>
        <p:nvSpPr>
          <p:cNvPr id="10" name="Footer Placeholder 9"/>
          <p:cNvSpPr>
            <a:spLocks noGrp="1"/>
          </p:cNvSpPr>
          <p:nvPr>
            <p:ph type="ftr" sz="quarter" idx="16"/>
          </p:nvPr>
        </p:nvSpPr>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76F9EFA-E22A-47D6-B75C-91336FF7D3D6}" type="datetime1">
              <a:rPr lang="en-US" smtClean="0"/>
              <a:pPr/>
              <a:t>3/24/2017</a:t>
            </a:fld>
            <a:endParaRPr lang="en-IN"/>
          </a:p>
        </p:txBody>
      </p:sp>
      <p:sp>
        <p:nvSpPr>
          <p:cNvPr id="9" name="Slide Number Placeholder 8"/>
          <p:cNvSpPr>
            <a:spLocks noGrp="1"/>
          </p:cNvSpPr>
          <p:nvPr>
            <p:ph type="sldNum" sz="quarter" idx="11"/>
          </p:nvPr>
        </p:nvSpPr>
        <p:spPr/>
        <p:txBody>
          <a:bodyPr/>
          <a:lstStyle/>
          <a:p>
            <a:fld id="{9521B199-30B9-4147-8942-0A3F9A5F3D61}"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7057AB4-9BFC-46DD-B971-983555B5AE4F}" type="datetime1">
              <a:rPr lang="en-US" smtClean="0"/>
              <a:pPr/>
              <a:t>3/24/2017</a:t>
            </a:fld>
            <a:endParaRPr lang="en-IN"/>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IN"/>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521B199-30B9-4147-8942-0A3F9A5F3D61}" type="slidenum">
              <a:rPr lang="en-IN" smtClean="0"/>
              <a:pPr/>
              <a:t>‹#›</a:t>
            </a:fld>
            <a:endParaRPr lang="en-I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9.png"/><Relationship Id="rId7" Type="http://schemas.openxmlformats.org/officeDocument/2006/relationships/diagramLayout" Target="../diagrams/layout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1.png"/><Relationship Id="rId10" Type="http://schemas.microsoft.com/office/2007/relationships/diagramDrawing" Target="../diagrams/drawing4.xml"/><Relationship Id="rId4" Type="http://schemas.openxmlformats.org/officeDocument/2006/relationships/image" Target="../media/image20.png"/><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sae.mae.cornell.edu/" TargetMode="External"/><Relationship Id="rId2" Type="http://schemas.openxmlformats.org/officeDocument/2006/relationships/hyperlink" Target="http://www.alltronics.com/stpper%20motor.html" TargetMode="External"/><Relationship Id="rId1" Type="http://schemas.openxmlformats.org/officeDocument/2006/relationships/slideLayout" Target="../slideLayouts/slideLayout2.xml"/><Relationship Id="rId4" Type="http://schemas.openxmlformats.org/officeDocument/2006/relationships/hyperlink" Target="http://www.optimum-tracker.com/solartracker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C:\Documents%20and%20Settings\Sir%20James\Desktop\Design%20Presentation\Model_Animation.avi"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78003711"/>
              </p:ext>
            </p:extLst>
          </p:nvPr>
        </p:nvGraphicFramePr>
        <p:xfrm>
          <a:off x="755576" y="1268760"/>
          <a:ext cx="756084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67821279"/>
              </p:ext>
            </p:extLst>
          </p:nvPr>
        </p:nvGraphicFramePr>
        <p:xfrm>
          <a:off x="1907704" y="3717032"/>
          <a:ext cx="5904656"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1"/>
          </p:nvPr>
        </p:nvSpPr>
        <p:spPr/>
        <p:txBody>
          <a:bodyPr/>
          <a:lstStyle/>
          <a:p>
            <a:fld id="{9521B199-30B9-4147-8942-0A3F9A5F3D61}" type="slidenum">
              <a:rPr lang="en-IN" sz="1400" smtClean="0">
                <a:solidFill>
                  <a:schemeClr val="bg1"/>
                </a:solidFill>
                <a:latin typeface="+mj-lt"/>
              </a:rPr>
              <a:pPr/>
              <a:t>1</a:t>
            </a:fld>
            <a:endParaRPr lang="en-IN" sz="1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6715140" y="6072206"/>
            <a:ext cx="500066" cy="365125"/>
          </a:xfrm>
        </p:spPr>
        <p:txBody>
          <a:bodyPr/>
          <a:lstStyle/>
          <a:p>
            <a:r>
              <a:rPr lang="en-IN" sz="1400" dirty="0" smtClean="0">
                <a:solidFill>
                  <a:schemeClr val="tx1"/>
                </a:solidFill>
                <a:latin typeface="+mj-lt"/>
              </a:rPr>
              <a:t>Fig:8</a:t>
            </a:r>
            <a:endParaRPr lang="en-IN" sz="1400" dirty="0">
              <a:solidFill>
                <a:schemeClr val="tx1"/>
              </a:solidFill>
              <a:latin typeface="+mj-lt"/>
            </a:endParaRPr>
          </a:p>
        </p:txBody>
      </p:sp>
      <p:sp>
        <p:nvSpPr>
          <p:cNvPr id="6" name="Slide Number Placeholder 5"/>
          <p:cNvSpPr>
            <a:spLocks noGrp="1"/>
          </p:cNvSpPr>
          <p:nvPr>
            <p:ph type="sldNum" sz="quarter" idx="12"/>
          </p:nvPr>
        </p:nvSpPr>
        <p:spPr/>
        <p:txBody>
          <a:bodyPr/>
          <a:lstStyle/>
          <a:p>
            <a:fld id="{9521B199-30B9-4147-8942-0A3F9A5F3D61}" type="slidenum">
              <a:rPr lang="en-IN" sz="1400" smtClean="0">
                <a:solidFill>
                  <a:schemeClr val="tx1"/>
                </a:solidFill>
                <a:latin typeface="+mj-lt"/>
              </a:rPr>
              <a:pPr/>
              <a:t>10</a:t>
            </a:fld>
            <a:endParaRPr lang="en-IN" sz="1400" dirty="0">
              <a:solidFill>
                <a:schemeClr val="tx1"/>
              </a:solidFill>
              <a:latin typeface="+mj-lt"/>
            </a:endParaRPr>
          </a:p>
        </p:txBody>
      </p:sp>
      <p:sp>
        <p:nvSpPr>
          <p:cNvPr id="2" name="Title 1"/>
          <p:cNvSpPr>
            <a:spLocks noGrp="1"/>
          </p:cNvSpPr>
          <p:nvPr>
            <p:ph type="title"/>
          </p:nvPr>
        </p:nvSpPr>
        <p:spPr>
          <a:xfrm>
            <a:off x="457200" y="704088"/>
            <a:ext cx="8305800" cy="1010400"/>
          </a:xfrm>
        </p:spPr>
        <p:txBody>
          <a:bodyPr/>
          <a:lstStyle/>
          <a:p>
            <a:pPr algn="ctr"/>
            <a:r>
              <a:rPr lang="en-US" sz="5400" b="1" dirty="0" smtClean="0">
                <a:solidFill>
                  <a:schemeClr val="tx1"/>
                </a:solidFill>
              </a:rPr>
              <a:t>2.  ACTIVE TRACKERS</a:t>
            </a:r>
            <a:endParaRPr lang="en-IN" sz="5400" dirty="0">
              <a:solidFill>
                <a:schemeClr val="tx1"/>
              </a:solidFill>
            </a:endParaRPr>
          </a:p>
        </p:txBody>
      </p:sp>
      <p:sp>
        <p:nvSpPr>
          <p:cNvPr id="4" name="Content Placeholder 3"/>
          <p:cNvSpPr>
            <a:spLocks noGrp="1"/>
          </p:cNvSpPr>
          <p:nvPr>
            <p:ph sz="half" idx="4294967295"/>
          </p:nvPr>
        </p:nvSpPr>
        <p:spPr>
          <a:xfrm>
            <a:off x="0" y="2786063"/>
            <a:ext cx="4357688" cy="3571875"/>
          </a:xfrm>
        </p:spPr>
        <p:txBody>
          <a:bodyPr>
            <a:normAutofit/>
          </a:bodyPr>
          <a:lstStyle/>
          <a:p>
            <a:pPr>
              <a:buFont typeface="Wingdings" pitchFamily="2" charset="2"/>
              <a:buChar char="ü"/>
            </a:pPr>
            <a:r>
              <a:rPr lang="en-US" sz="2200" dirty="0" smtClean="0">
                <a:latin typeface="+mj-lt"/>
              </a:rPr>
              <a:t>measure the light intensity from the sun by using light sensors </a:t>
            </a:r>
          </a:p>
          <a:p>
            <a:pPr>
              <a:buFont typeface="Wingdings" pitchFamily="2" charset="2"/>
              <a:buChar char="ü"/>
            </a:pPr>
            <a:r>
              <a:rPr lang="en-US" sz="2200" dirty="0" smtClean="0">
                <a:latin typeface="+mj-lt"/>
              </a:rPr>
              <a:t>And determine where the solar modules should be pointing</a:t>
            </a:r>
            <a:endParaRPr lang="en-IN" sz="2200" dirty="0">
              <a:latin typeface="+mj-lt"/>
            </a:endParaRPr>
          </a:p>
        </p:txBody>
      </p:sp>
      <p:pic>
        <p:nvPicPr>
          <p:cNvPr id="5" name="Picture 2" descr="C:\Documents and Settings\ADNAN PC\Desktop\solar_panel_array_sun_tracking.jpg"/>
          <p:cNvPicPr>
            <a:picLocks noChangeAspect="1" noChangeArrowheads="1"/>
          </p:cNvPicPr>
          <p:nvPr/>
        </p:nvPicPr>
        <p:blipFill>
          <a:blip r:embed="rId2"/>
          <a:srcRect/>
          <a:stretch>
            <a:fillRect/>
          </a:stretch>
        </p:blipFill>
        <p:spPr bwMode="auto">
          <a:xfrm>
            <a:off x="4929190" y="1857364"/>
            <a:ext cx="3990971" cy="41434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57158" y="2285992"/>
            <a:ext cx="4929222" cy="4000496"/>
          </a:xfrm>
        </p:spPr>
        <p:txBody>
          <a:bodyPr>
            <a:noAutofit/>
          </a:bodyPr>
          <a:lstStyle/>
          <a:p>
            <a:pPr>
              <a:buFont typeface="Wingdings" pitchFamily="2" charset="2"/>
              <a:buChar char="ü"/>
            </a:pPr>
            <a:r>
              <a:rPr lang="en-US" sz="2200" dirty="0" smtClean="0">
                <a:latin typeface="+mj-lt"/>
              </a:rPr>
              <a:t>Open loop trackers determine the position of the sun using computer controlled algorithms or simple timing systems.</a:t>
            </a:r>
          </a:p>
          <a:p>
            <a:pPr>
              <a:buNone/>
            </a:pPr>
            <a:r>
              <a:rPr lang="en-US" sz="2200" b="1" dirty="0" smtClean="0">
                <a:latin typeface="+mj-lt"/>
              </a:rPr>
              <a:t>   </a:t>
            </a:r>
            <a:r>
              <a:rPr lang="en-US" sz="2200" b="1" u="sng" dirty="0" smtClean="0">
                <a:latin typeface="+mj-lt"/>
              </a:rPr>
              <a:t>1. Timed Trackers</a:t>
            </a:r>
          </a:p>
          <a:p>
            <a:pPr marL="0" indent="0">
              <a:spcBef>
                <a:spcPts val="0"/>
              </a:spcBef>
              <a:buNone/>
            </a:pPr>
            <a:r>
              <a:rPr lang="en-US" sz="2200" dirty="0" smtClean="0">
                <a:latin typeface="+mj-lt"/>
              </a:rPr>
              <a:t>	A timer is used to move the tracker across the sky. </a:t>
            </a:r>
          </a:p>
          <a:p>
            <a:pPr marL="0" indent="0" algn="just">
              <a:spcBef>
                <a:spcPts val="0"/>
              </a:spcBef>
              <a:buNone/>
            </a:pPr>
            <a:r>
              <a:rPr lang="en-US" sz="2200" b="1" dirty="0" smtClean="0">
                <a:latin typeface="+mj-lt"/>
              </a:rPr>
              <a:t>   </a:t>
            </a:r>
            <a:r>
              <a:rPr lang="en-US" sz="2200" b="1" u="sng" dirty="0" smtClean="0">
                <a:latin typeface="+mj-lt"/>
              </a:rPr>
              <a:t>2. Altitude / Azimuth Trackers</a:t>
            </a:r>
            <a:r>
              <a:rPr lang="en-US" sz="2200" u="sng" dirty="0" smtClean="0">
                <a:latin typeface="+mj-lt"/>
              </a:rPr>
              <a:t> </a:t>
            </a:r>
          </a:p>
          <a:p>
            <a:pPr marL="0" indent="0">
              <a:spcBef>
                <a:spcPts val="0"/>
              </a:spcBef>
              <a:buNone/>
            </a:pPr>
            <a:r>
              <a:rPr lang="en-US" sz="2200" dirty="0" smtClean="0">
                <a:latin typeface="+mj-lt"/>
              </a:rPr>
              <a:t>	It uses the astronomical data or sun position algorithms to determine the position of sun for any given time and location by using PLC </a:t>
            </a:r>
          </a:p>
        </p:txBody>
      </p:sp>
      <p:sp>
        <p:nvSpPr>
          <p:cNvPr id="2" name="Title 1"/>
          <p:cNvSpPr>
            <a:spLocks noGrp="1"/>
          </p:cNvSpPr>
          <p:nvPr>
            <p:ph type="title"/>
          </p:nvPr>
        </p:nvSpPr>
        <p:spPr>
          <a:xfrm>
            <a:off x="357158" y="514352"/>
            <a:ext cx="8429684" cy="1557326"/>
          </a:xfrm>
        </p:spPr>
        <p:txBody>
          <a:bodyPr>
            <a:normAutofit fontScale="90000"/>
          </a:bodyPr>
          <a:lstStyle/>
          <a:p>
            <a:pPr algn="ctr"/>
            <a:r>
              <a:rPr lang="en-US" sz="5400" b="1" dirty="0" smtClean="0">
                <a:solidFill>
                  <a:schemeClr val="tx1"/>
                </a:solidFill>
              </a:rPr>
              <a:t>3.  OPEN LOOP SOLAR TRACKERS</a:t>
            </a:r>
            <a:endParaRPr lang="en-IN" sz="5400" dirty="0">
              <a:solidFill>
                <a:schemeClr val="tx1"/>
              </a:solidFill>
            </a:endParaRPr>
          </a:p>
        </p:txBody>
      </p:sp>
      <p:sp>
        <p:nvSpPr>
          <p:cNvPr id="6" name="Slide Number Placeholder 5"/>
          <p:cNvSpPr>
            <a:spLocks noGrp="1"/>
          </p:cNvSpPr>
          <p:nvPr>
            <p:ph type="sldNum" sz="quarter" idx="15"/>
          </p:nvPr>
        </p:nvSpPr>
        <p:spPr/>
        <p:txBody>
          <a:bodyPr/>
          <a:lstStyle/>
          <a:p>
            <a:fld id="{9521B199-30B9-4147-8942-0A3F9A5F3D61}" type="slidenum">
              <a:rPr lang="en-IN" sz="1400" smtClean="0">
                <a:solidFill>
                  <a:schemeClr val="tx1"/>
                </a:solidFill>
                <a:latin typeface="+mj-lt"/>
              </a:rPr>
              <a:pPr/>
              <a:t>11</a:t>
            </a:fld>
            <a:endParaRPr lang="en-IN" sz="1400" dirty="0">
              <a:solidFill>
                <a:schemeClr val="tx1"/>
              </a:solidFill>
              <a:latin typeface="+mj-lt"/>
            </a:endParaRPr>
          </a:p>
        </p:txBody>
      </p:sp>
      <p:sp>
        <p:nvSpPr>
          <p:cNvPr id="7" name="Footer Placeholder 6"/>
          <p:cNvSpPr>
            <a:spLocks noGrp="1"/>
          </p:cNvSpPr>
          <p:nvPr>
            <p:ph type="ftr" sz="quarter" idx="16"/>
          </p:nvPr>
        </p:nvSpPr>
        <p:spPr>
          <a:xfrm>
            <a:off x="6858016" y="6143644"/>
            <a:ext cx="571504" cy="365125"/>
          </a:xfrm>
        </p:spPr>
        <p:txBody>
          <a:bodyPr/>
          <a:lstStyle/>
          <a:p>
            <a:r>
              <a:rPr lang="en-IN" sz="1400" dirty="0" smtClean="0">
                <a:solidFill>
                  <a:schemeClr val="tx1"/>
                </a:solidFill>
                <a:latin typeface="+mj-lt"/>
              </a:rPr>
              <a:t>Fig:9</a:t>
            </a:r>
            <a:endParaRPr lang="en-IN" sz="1400" dirty="0">
              <a:solidFill>
                <a:schemeClr val="tx1"/>
              </a:solidFill>
              <a:latin typeface="+mj-lt"/>
            </a:endParaRPr>
          </a:p>
        </p:txBody>
      </p:sp>
      <p:pic>
        <p:nvPicPr>
          <p:cNvPr id="5" name="Picture 2" descr="D:\SEMINAR'S\Solar Tracker\STAR\2-Axis-Solar-Tracking-System[2].jpg"/>
          <p:cNvPicPr>
            <a:picLocks noGrp="1" noChangeAspect="1" noChangeArrowheads="1"/>
          </p:cNvPicPr>
          <p:nvPr>
            <p:ph sz="quarter" idx="4294967295"/>
          </p:nvPr>
        </p:nvPicPr>
        <p:blipFill>
          <a:blip r:embed="rId2"/>
          <a:srcRect/>
          <a:stretch>
            <a:fillRect/>
          </a:stretch>
        </p:blipFill>
        <p:spPr bwMode="auto">
          <a:xfrm>
            <a:off x="5364088" y="2492896"/>
            <a:ext cx="3535362" cy="35004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2"/>
            <a:ext cx="8229600" cy="4038608"/>
          </a:xfrm>
        </p:spPr>
        <p:txBody>
          <a:bodyPr>
            <a:normAutofit/>
          </a:bodyPr>
          <a:lstStyle/>
          <a:p>
            <a:pPr>
              <a:buFont typeface="Wingdings" pitchFamily="2" charset="2"/>
              <a:buChar char="ü"/>
            </a:pPr>
            <a:r>
              <a:rPr lang="en-US" sz="2200" dirty="0" smtClean="0">
                <a:latin typeface="+mj-lt"/>
                <a:cs typeface="Times New Roman" pitchFamily="18" charset="0"/>
              </a:rPr>
              <a:t>Auto-tracking control system composed of PLC, sensors, signal processing units, PV cells, electromagnetic and mechanical motion control modules and power supply systems.</a:t>
            </a:r>
          </a:p>
          <a:p>
            <a:pPr>
              <a:buFont typeface="Wingdings" pitchFamily="2" charset="2"/>
              <a:buChar char="ü"/>
            </a:pPr>
            <a:r>
              <a:rPr lang="en-US" sz="2200" dirty="0" smtClean="0">
                <a:latin typeface="+mj-lt"/>
                <a:cs typeface="Times New Roman" pitchFamily="18" charset="0"/>
              </a:rPr>
              <a:t>Panel detects the sun light strength to sensors</a:t>
            </a:r>
          </a:p>
          <a:p>
            <a:pPr>
              <a:buFont typeface="Wingdings" pitchFamily="2" charset="2"/>
              <a:buChar char="ü"/>
            </a:pPr>
            <a:r>
              <a:rPr lang="en-US" sz="2200" dirty="0" smtClean="0">
                <a:latin typeface="+mj-lt"/>
                <a:cs typeface="Times New Roman" pitchFamily="18" charset="0"/>
              </a:rPr>
              <a:t>The sensors output is given to the PLC which compares it and produces an equivalent output so as to rotate the motor and align the panel in the direction of sun</a:t>
            </a:r>
            <a:endParaRPr lang="en-IN" sz="2200" dirty="0">
              <a:latin typeface="+mj-lt"/>
            </a:endParaRP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12</a:t>
            </a:fld>
            <a:endParaRPr lang="en-IN" sz="14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US" sz="5400" b="1" dirty="0" smtClean="0">
                <a:solidFill>
                  <a:schemeClr val="tx1"/>
                </a:solidFill>
                <a:cs typeface="Times New Roman" pitchFamily="18" charset="0"/>
              </a:rPr>
              <a:t>WORKING PRINCIPLE</a:t>
            </a:r>
            <a:endParaRPr lang="en-I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039748"/>
          </a:xfrm>
        </p:spPr>
        <p:txBody>
          <a:bodyPr/>
          <a:lstStyle/>
          <a:p>
            <a:pPr>
              <a:buFont typeface="Wingdings" pitchFamily="2" charset="2"/>
              <a:buChar char="ü"/>
            </a:pPr>
            <a:endParaRPr lang="en-US" dirty="0" smtClean="0"/>
          </a:p>
          <a:p>
            <a:pPr marL="484632" indent="-457200">
              <a:buFont typeface="Wingdings" pitchFamily="2" charset="2"/>
              <a:buChar char="ü"/>
            </a:pPr>
            <a:r>
              <a:rPr lang="en-US" sz="2200" dirty="0" smtClean="0"/>
              <a:t>SOLAR PANEL</a:t>
            </a:r>
          </a:p>
          <a:p>
            <a:pPr marL="484632" indent="-457200">
              <a:buFont typeface="Wingdings" pitchFamily="2" charset="2"/>
              <a:buChar char="ü"/>
            </a:pPr>
            <a:r>
              <a:rPr lang="en-US" sz="2200" dirty="0" smtClean="0"/>
              <a:t>LDR SENSORS</a:t>
            </a:r>
          </a:p>
          <a:p>
            <a:pPr marL="484632" indent="-457200">
              <a:buFont typeface="Wingdings" pitchFamily="2" charset="2"/>
              <a:buChar char="ü"/>
            </a:pPr>
            <a:r>
              <a:rPr lang="en-US" sz="2200" dirty="0" smtClean="0"/>
              <a:t>STEPPER MOTOR</a:t>
            </a:r>
          </a:p>
          <a:p>
            <a:pPr marL="484632" indent="-457200">
              <a:buFont typeface="Wingdings" pitchFamily="2" charset="2"/>
              <a:buChar char="ü"/>
            </a:pPr>
            <a:r>
              <a:rPr lang="en-US" sz="2200" dirty="0" smtClean="0"/>
              <a:t>RELAY </a:t>
            </a:r>
          </a:p>
          <a:p>
            <a:pPr marL="484632" indent="-457200">
              <a:buFont typeface="Wingdings" pitchFamily="2" charset="2"/>
              <a:buChar char="ü"/>
            </a:pPr>
            <a:r>
              <a:rPr lang="en-US" sz="2200" dirty="0" smtClean="0"/>
              <a:t>PLC</a:t>
            </a:r>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IN" dirty="0"/>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13</a:t>
            </a:fld>
            <a:endParaRPr lang="en-IN" sz="1400" dirty="0">
              <a:solidFill>
                <a:schemeClr val="tx1"/>
              </a:solidFill>
              <a:latin typeface="+mj-lt"/>
            </a:endParaRPr>
          </a:p>
        </p:txBody>
      </p:sp>
      <p:sp>
        <p:nvSpPr>
          <p:cNvPr id="2" name="Title 1"/>
          <p:cNvSpPr>
            <a:spLocks noGrp="1"/>
          </p:cNvSpPr>
          <p:nvPr>
            <p:ph type="title"/>
          </p:nvPr>
        </p:nvSpPr>
        <p:spPr>
          <a:xfrm>
            <a:off x="539552" y="692696"/>
            <a:ext cx="8229600" cy="1219200"/>
          </a:xfrm>
        </p:spPr>
        <p:txBody>
          <a:bodyPr>
            <a:normAutofit fontScale="90000"/>
          </a:bodyPr>
          <a:lstStyle/>
          <a:p>
            <a:pPr algn="ctr"/>
            <a:r>
              <a:rPr lang="en-US" sz="5400" b="1" dirty="0" smtClean="0">
                <a:solidFill>
                  <a:schemeClr val="tx1"/>
                </a:solidFill>
              </a:rPr>
              <a:t>HARDWARE COMPONENTS</a:t>
            </a:r>
            <a:endParaRPr lang="en-IN" sz="5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678"/>
            <a:ext cx="8229600" cy="1928826"/>
          </a:xfrm>
        </p:spPr>
        <p:txBody>
          <a:bodyPr>
            <a:normAutofit fontScale="92500"/>
          </a:bodyPr>
          <a:lstStyle/>
          <a:p>
            <a:pPr>
              <a:buFont typeface="Wingdings" pitchFamily="2" charset="2"/>
              <a:buChar char="ü"/>
            </a:pPr>
            <a:r>
              <a:rPr lang="en-US" sz="2200" dirty="0" smtClean="0">
                <a:latin typeface="+mj-lt"/>
              </a:rPr>
              <a:t>Its made up of a number of solar cells connected in series internally</a:t>
            </a:r>
          </a:p>
          <a:p>
            <a:pPr>
              <a:buFont typeface="Wingdings" pitchFamily="2" charset="2"/>
              <a:buChar char="ü"/>
            </a:pPr>
            <a:r>
              <a:rPr lang="en-US" sz="2200" dirty="0" smtClean="0">
                <a:latin typeface="+mj-lt"/>
              </a:rPr>
              <a:t>Convert  solar energy to electricity.</a:t>
            </a:r>
          </a:p>
          <a:p>
            <a:pPr>
              <a:buFont typeface="Wingdings" pitchFamily="2" charset="2"/>
              <a:buChar char="ü"/>
            </a:pPr>
            <a:r>
              <a:rPr lang="en-US" sz="2200" dirty="0" smtClean="0">
                <a:latin typeface="+mj-lt"/>
              </a:rPr>
              <a:t>Based  on  photo voltaic effect.</a:t>
            </a:r>
          </a:p>
          <a:p>
            <a:pPr>
              <a:buFont typeface="Wingdings" pitchFamily="2" charset="2"/>
              <a:buChar char="ü"/>
            </a:pPr>
            <a:r>
              <a:rPr lang="en-US" sz="2200" dirty="0" smtClean="0">
                <a:latin typeface="+mj-lt"/>
              </a:rPr>
              <a:t>Photo voltaic effect  produces a change in electrical characteristics when light is incident upon it.</a:t>
            </a:r>
            <a:endParaRPr lang="en-IN" sz="2200" dirty="0">
              <a:latin typeface="+mj-lt"/>
            </a:endParaRP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14</a:t>
            </a:fld>
            <a:endParaRPr lang="en-IN" sz="1400" dirty="0">
              <a:solidFill>
                <a:schemeClr val="tx1"/>
              </a:solidFill>
              <a:latin typeface="+mj-lt"/>
            </a:endParaRPr>
          </a:p>
        </p:txBody>
      </p:sp>
      <p:sp>
        <p:nvSpPr>
          <p:cNvPr id="6" name="Footer Placeholder 5"/>
          <p:cNvSpPr>
            <a:spLocks noGrp="1"/>
          </p:cNvSpPr>
          <p:nvPr>
            <p:ph type="ftr" sz="quarter" idx="16"/>
          </p:nvPr>
        </p:nvSpPr>
        <p:spPr>
          <a:xfrm>
            <a:off x="4429124" y="6357958"/>
            <a:ext cx="571504" cy="215922"/>
          </a:xfrm>
        </p:spPr>
        <p:txBody>
          <a:bodyPr/>
          <a:lstStyle/>
          <a:p>
            <a:r>
              <a:rPr lang="en-IN" sz="1400" dirty="0" smtClean="0">
                <a:solidFill>
                  <a:schemeClr val="tx1"/>
                </a:solidFill>
                <a:latin typeface="+mj-lt"/>
              </a:rPr>
              <a:t>Fig:11</a:t>
            </a:r>
            <a:endParaRPr lang="en-IN" sz="14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US" sz="5400" b="1" dirty="0" smtClean="0">
                <a:solidFill>
                  <a:schemeClr val="tx1"/>
                </a:solidFill>
              </a:rPr>
              <a:t>SOLAR PANEL</a:t>
            </a:r>
            <a:endParaRPr lang="en-IN" sz="5400" b="1" dirty="0">
              <a:solidFill>
                <a:schemeClr val="tx1"/>
              </a:solidFill>
            </a:endParaRPr>
          </a:p>
        </p:txBody>
      </p:sp>
      <p:pic>
        <p:nvPicPr>
          <p:cNvPr id="5" name="Picture 4" descr="iStock_000016988110WEB.jpg"/>
          <p:cNvPicPr>
            <a:picLocks noChangeAspect="1"/>
          </p:cNvPicPr>
          <p:nvPr/>
        </p:nvPicPr>
        <p:blipFill>
          <a:blip r:embed="rId2"/>
          <a:stretch>
            <a:fillRect/>
          </a:stretch>
        </p:blipFill>
        <p:spPr>
          <a:xfrm>
            <a:off x="1857356" y="4071942"/>
            <a:ext cx="5429288" cy="22145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752988"/>
          </a:xfrm>
        </p:spPr>
        <p:txBody>
          <a:bodyPr>
            <a:normAutofit/>
          </a:bodyPr>
          <a:lstStyle/>
          <a:p>
            <a:pPr>
              <a:buFont typeface="Wingdings" pitchFamily="2" charset="2"/>
              <a:buChar char="ü"/>
            </a:pPr>
            <a:r>
              <a:rPr lang="en-US" sz="2200" dirty="0" smtClean="0">
                <a:latin typeface="+mj-lt"/>
              </a:rPr>
              <a:t>A high resistance semiconductor whose resistance decreases with increasing incident light intensity.</a:t>
            </a:r>
          </a:p>
          <a:p>
            <a:pPr>
              <a:buFont typeface="Wingdings" pitchFamily="2" charset="2"/>
              <a:buChar char="ü"/>
            </a:pPr>
            <a:r>
              <a:rPr lang="en-US" sz="2200" dirty="0" smtClean="0">
                <a:latin typeface="+mj-lt"/>
              </a:rPr>
              <a:t>When light falls on such a semiconductor, the valence electrons receive the light energy incident and jump to the conduction band.</a:t>
            </a:r>
          </a:p>
          <a:p>
            <a:pPr>
              <a:buFont typeface="Wingdings" pitchFamily="2" charset="2"/>
              <a:buChar char="ü"/>
            </a:pPr>
            <a:r>
              <a:rPr lang="en-US" sz="2200" dirty="0" smtClean="0">
                <a:latin typeface="+mj-lt"/>
              </a:rPr>
              <a:t>The conductivity of the device increases, decreasing its resistivity.</a:t>
            </a:r>
            <a:endParaRPr lang="en-IN" sz="2200" dirty="0">
              <a:latin typeface="+mj-lt"/>
            </a:endParaRPr>
          </a:p>
        </p:txBody>
      </p:sp>
      <p:sp>
        <p:nvSpPr>
          <p:cNvPr id="5" name="Slide Number Placeholder 4"/>
          <p:cNvSpPr>
            <a:spLocks noGrp="1"/>
          </p:cNvSpPr>
          <p:nvPr>
            <p:ph type="sldNum" sz="quarter" idx="15"/>
          </p:nvPr>
        </p:nvSpPr>
        <p:spPr/>
        <p:txBody>
          <a:bodyPr/>
          <a:lstStyle/>
          <a:p>
            <a:fld id="{9521B199-30B9-4147-8942-0A3F9A5F3D61}" type="slidenum">
              <a:rPr lang="en-IN" sz="1400" smtClean="0">
                <a:solidFill>
                  <a:schemeClr val="tx1"/>
                </a:solidFill>
                <a:latin typeface="+mj-lt"/>
              </a:rPr>
              <a:pPr/>
              <a:t>15</a:t>
            </a:fld>
            <a:endParaRPr lang="en-IN" sz="1400" dirty="0">
              <a:solidFill>
                <a:schemeClr val="tx1"/>
              </a:solidFill>
              <a:latin typeface="+mj-lt"/>
            </a:endParaRPr>
          </a:p>
        </p:txBody>
      </p:sp>
      <p:sp>
        <p:nvSpPr>
          <p:cNvPr id="6" name="Footer Placeholder 5"/>
          <p:cNvSpPr>
            <a:spLocks noGrp="1"/>
          </p:cNvSpPr>
          <p:nvPr>
            <p:ph type="ftr" sz="quarter" idx="16"/>
          </p:nvPr>
        </p:nvSpPr>
        <p:spPr>
          <a:xfrm>
            <a:off x="3357554" y="6072206"/>
            <a:ext cx="642942" cy="292079"/>
          </a:xfrm>
        </p:spPr>
        <p:txBody>
          <a:bodyPr/>
          <a:lstStyle/>
          <a:p>
            <a:r>
              <a:rPr lang="en-IN" sz="1400" dirty="0" smtClean="0">
                <a:solidFill>
                  <a:schemeClr val="tx1"/>
                </a:solidFill>
                <a:latin typeface="+mj-lt"/>
              </a:rPr>
              <a:t>Fig:12</a:t>
            </a:r>
            <a:endParaRPr lang="en-IN" sz="1400" dirty="0">
              <a:solidFill>
                <a:schemeClr val="tx1"/>
              </a:solidFill>
              <a:latin typeface="+mj-lt"/>
            </a:endParaRPr>
          </a:p>
        </p:txBody>
      </p:sp>
      <p:sp>
        <p:nvSpPr>
          <p:cNvPr id="2" name="Title 1"/>
          <p:cNvSpPr>
            <a:spLocks noGrp="1"/>
          </p:cNvSpPr>
          <p:nvPr>
            <p:ph type="title"/>
          </p:nvPr>
        </p:nvSpPr>
        <p:spPr>
          <a:xfrm>
            <a:off x="457200" y="214290"/>
            <a:ext cx="8229600" cy="1143008"/>
          </a:xfrm>
        </p:spPr>
        <p:txBody>
          <a:bodyPr>
            <a:normAutofit/>
          </a:bodyPr>
          <a:lstStyle/>
          <a:p>
            <a:pPr algn="ctr"/>
            <a:r>
              <a:rPr lang="en-US" sz="5400" b="1" dirty="0" smtClean="0">
                <a:solidFill>
                  <a:schemeClr val="tx1"/>
                </a:solidFill>
              </a:rPr>
              <a:t>LDR SENSORS</a:t>
            </a:r>
            <a:endParaRPr lang="en-IN" sz="5400" b="1" dirty="0">
              <a:solidFill>
                <a:schemeClr val="tx1"/>
              </a:solidFill>
            </a:endParaRPr>
          </a:p>
        </p:txBody>
      </p:sp>
      <p:pic>
        <p:nvPicPr>
          <p:cNvPr id="4" name="Content Placeholder 3" descr="C:\Documents and Settings\SuBasH_EmBeDDeD\Desktop\ldr_6.jpg"/>
          <p:cNvPicPr>
            <a:picLocks/>
          </p:cNvPicPr>
          <p:nvPr/>
        </p:nvPicPr>
        <p:blipFill>
          <a:blip r:embed="rId2"/>
          <a:srcRect/>
          <a:stretch>
            <a:fillRect/>
          </a:stretch>
        </p:blipFill>
        <p:spPr bwMode="auto">
          <a:xfrm>
            <a:off x="1403648" y="4149080"/>
            <a:ext cx="5867400" cy="213972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8229600" cy="1928826"/>
          </a:xfrm>
        </p:spPr>
        <p:txBody>
          <a:bodyPr>
            <a:normAutofit/>
          </a:bodyPr>
          <a:lstStyle/>
          <a:p>
            <a:pPr>
              <a:buFont typeface="Wingdings" pitchFamily="2" charset="2"/>
              <a:buChar char="ü"/>
            </a:pPr>
            <a:r>
              <a:rPr lang="en-US" sz="2200" dirty="0" smtClean="0">
                <a:latin typeface="+mj-lt"/>
              </a:rPr>
              <a:t>Its an electromechanical device which converts digital pulse inputs to incremental shaft rotation.</a:t>
            </a:r>
          </a:p>
          <a:p>
            <a:pPr>
              <a:buFont typeface="Wingdings" pitchFamily="2" charset="2"/>
              <a:buChar char="ü"/>
            </a:pPr>
            <a:r>
              <a:rPr lang="en-US" sz="2200" dirty="0" smtClean="0">
                <a:latin typeface="+mj-lt"/>
              </a:rPr>
              <a:t>Used for precision positioning control applications.</a:t>
            </a:r>
          </a:p>
          <a:p>
            <a:pPr>
              <a:buFont typeface="Wingdings" pitchFamily="2" charset="2"/>
              <a:buChar char="ü"/>
            </a:pPr>
            <a:r>
              <a:rPr lang="en-US" sz="2200" dirty="0" smtClean="0">
                <a:latin typeface="+mj-lt"/>
              </a:rPr>
              <a:t>Its controlled by a series of electromagnetic coils.</a:t>
            </a:r>
            <a:endParaRPr lang="en-IN" sz="2200" dirty="0">
              <a:latin typeface="+mj-lt"/>
            </a:endParaRPr>
          </a:p>
        </p:txBody>
      </p:sp>
      <p:sp>
        <p:nvSpPr>
          <p:cNvPr id="9" name="Date Placeholder 8"/>
          <p:cNvSpPr>
            <a:spLocks noGrp="1"/>
          </p:cNvSpPr>
          <p:nvPr>
            <p:ph type="dt" sz="half" idx="14"/>
          </p:nvPr>
        </p:nvSpPr>
        <p:spPr>
          <a:xfrm>
            <a:off x="1428728" y="6215082"/>
            <a:ext cx="4214842" cy="365125"/>
          </a:xfrm>
        </p:spPr>
        <p:txBody>
          <a:bodyPr/>
          <a:lstStyle/>
          <a:p>
            <a:r>
              <a:rPr lang="en-IN" sz="1400" dirty="0" smtClean="0">
                <a:solidFill>
                  <a:schemeClr val="tx1"/>
                </a:solidFill>
                <a:latin typeface="+mj-lt"/>
              </a:rPr>
              <a:t>Fig:13                                                                    Fig:14</a:t>
            </a:r>
            <a:endParaRPr lang="en-IN" sz="1400" dirty="0">
              <a:solidFill>
                <a:schemeClr val="tx1"/>
              </a:solidFill>
              <a:latin typeface="+mj-lt"/>
            </a:endParaRPr>
          </a:p>
        </p:txBody>
      </p:sp>
      <p:sp>
        <p:nvSpPr>
          <p:cNvPr id="7" name="Slide Number Placeholder 6"/>
          <p:cNvSpPr>
            <a:spLocks noGrp="1"/>
          </p:cNvSpPr>
          <p:nvPr>
            <p:ph type="sldNum" sz="quarter" idx="15"/>
          </p:nvPr>
        </p:nvSpPr>
        <p:spPr/>
        <p:txBody>
          <a:bodyPr/>
          <a:lstStyle/>
          <a:p>
            <a:fld id="{9521B199-30B9-4147-8942-0A3F9A5F3D61}" type="slidenum">
              <a:rPr lang="en-IN" sz="1400" smtClean="0">
                <a:solidFill>
                  <a:schemeClr val="tx1"/>
                </a:solidFill>
                <a:latin typeface="+mj-lt"/>
              </a:rPr>
              <a:pPr/>
              <a:t>16</a:t>
            </a:fld>
            <a:endParaRPr lang="en-IN" sz="1400" dirty="0">
              <a:solidFill>
                <a:schemeClr val="tx1"/>
              </a:solidFill>
              <a:latin typeface="+mj-lt"/>
            </a:endParaRPr>
          </a:p>
        </p:txBody>
      </p:sp>
      <p:sp>
        <p:nvSpPr>
          <p:cNvPr id="10" name="Footer Placeholder 9"/>
          <p:cNvSpPr>
            <a:spLocks noGrp="1"/>
          </p:cNvSpPr>
          <p:nvPr>
            <p:ph type="ftr" sz="quarter" idx="16"/>
          </p:nvPr>
        </p:nvSpPr>
        <p:spPr>
          <a:xfrm>
            <a:off x="7215206" y="6215082"/>
            <a:ext cx="642942" cy="365125"/>
          </a:xfrm>
        </p:spPr>
        <p:txBody>
          <a:bodyPr/>
          <a:lstStyle/>
          <a:p>
            <a:r>
              <a:rPr lang="en-IN" sz="1400" dirty="0" smtClean="0">
                <a:solidFill>
                  <a:schemeClr val="tx1"/>
                </a:solidFill>
                <a:latin typeface="+mj-lt"/>
              </a:rPr>
              <a:t>Fig:15</a:t>
            </a:r>
            <a:endParaRPr lang="en-IN" sz="1400" dirty="0">
              <a:solidFill>
                <a:schemeClr val="tx1"/>
              </a:solidFill>
              <a:latin typeface="+mj-lt"/>
            </a:endParaRPr>
          </a:p>
        </p:txBody>
      </p:sp>
      <p:sp>
        <p:nvSpPr>
          <p:cNvPr id="2" name="Title 1"/>
          <p:cNvSpPr>
            <a:spLocks noGrp="1"/>
          </p:cNvSpPr>
          <p:nvPr>
            <p:ph type="title"/>
          </p:nvPr>
        </p:nvSpPr>
        <p:spPr>
          <a:xfrm>
            <a:off x="457200" y="704088"/>
            <a:ext cx="8229600" cy="938962"/>
          </a:xfrm>
        </p:spPr>
        <p:txBody>
          <a:bodyPr>
            <a:normAutofit/>
          </a:bodyPr>
          <a:lstStyle/>
          <a:p>
            <a:pPr algn="ctr"/>
            <a:r>
              <a:rPr lang="en-US" sz="5400" b="1" dirty="0" smtClean="0">
                <a:solidFill>
                  <a:schemeClr val="tx1"/>
                </a:solidFill>
              </a:rPr>
              <a:t>STEPPER MOTOR</a:t>
            </a:r>
            <a:endParaRPr lang="en-IN" sz="5400" b="1"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3929066"/>
            <a:ext cx="2362200" cy="22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54" y="4000504"/>
            <a:ext cx="2590800" cy="192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ser\Downloads\Shareit\Document\images-1.jpeg"/>
          <p:cNvPicPr>
            <a:picLocks noChangeAspect="1" noChangeArrowheads="1"/>
          </p:cNvPicPr>
          <p:nvPr/>
        </p:nvPicPr>
        <p:blipFill>
          <a:blip r:embed="rId4"/>
          <a:srcRect/>
          <a:stretch>
            <a:fillRect/>
          </a:stretch>
        </p:blipFill>
        <p:spPr bwMode="auto">
          <a:xfrm>
            <a:off x="6357950" y="3929066"/>
            <a:ext cx="2357454" cy="207170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sz="2400" dirty="0" smtClean="0"/>
              <a:t>Its an electrically operated switch used for switching of large currents.</a:t>
            </a:r>
          </a:p>
          <a:p>
            <a:pPr>
              <a:buFont typeface="Wingdings" pitchFamily="2" charset="2"/>
              <a:buChar char="ü"/>
            </a:pPr>
            <a:r>
              <a:rPr lang="en-US" sz="2400" dirty="0" smtClean="0"/>
              <a:t>Uses an electromagnet to operate a switching mechanism mechanically</a:t>
            </a:r>
            <a:endParaRPr lang="en-IN" dirty="0"/>
          </a:p>
        </p:txBody>
      </p:sp>
      <p:sp>
        <p:nvSpPr>
          <p:cNvPr id="7" name="Date Placeholder 6"/>
          <p:cNvSpPr>
            <a:spLocks noGrp="1"/>
          </p:cNvSpPr>
          <p:nvPr>
            <p:ph type="dt" sz="half" idx="14"/>
          </p:nvPr>
        </p:nvSpPr>
        <p:spPr>
          <a:xfrm>
            <a:off x="2500298" y="6357958"/>
            <a:ext cx="785818" cy="285728"/>
          </a:xfrm>
        </p:spPr>
        <p:txBody>
          <a:bodyPr/>
          <a:lstStyle/>
          <a:p>
            <a:r>
              <a:rPr lang="en-IN" sz="1400" dirty="0" smtClean="0">
                <a:solidFill>
                  <a:schemeClr val="tx1"/>
                </a:solidFill>
                <a:latin typeface="+mj-lt"/>
              </a:rPr>
              <a:t>Fig:16</a:t>
            </a:r>
            <a:endParaRPr lang="en-IN" sz="1400" dirty="0">
              <a:solidFill>
                <a:schemeClr val="tx1"/>
              </a:solidFill>
              <a:latin typeface="+mj-lt"/>
            </a:endParaRPr>
          </a:p>
        </p:txBody>
      </p:sp>
      <p:sp>
        <p:nvSpPr>
          <p:cNvPr id="6" name="Slide Number Placeholder 5"/>
          <p:cNvSpPr>
            <a:spLocks noGrp="1"/>
          </p:cNvSpPr>
          <p:nvPr>
            <p:ph type="sldNum" sz="quarter" idx="15"/>
          </p:nvPr>
        </p:nvSpPr>
        <p:spPr/>
        <p:txBody>
          <a:bodyPr/>
          <a:lstStyle/>
          <a:p>
            <a:fld id="{9521B199-30B9-4147-8942-0A3F9A5F3D61}" type="slidenum">
              <a:rPr lang="en-IN" sz="1400" smtClean="0">
                <a:solidFill>
                  <a:schemeClr val="tx1"/>
                </a:solidFill>
                <a:latin typeface="+mj-lt"/>
              </a:rPr>
              <a:pPr/>
              <a:t>17</a:t>
            </a:fld>
            <a:endParaRPr lang="en-IN" sz="1400" dirty="0">
              <a:solidFill>
                <a:schemeClr val="tx1"/>
              </a:solidFill>
              <a:latin typeface="+mj-lt"/>
            </a:endParaRPr>
          </a:p>
        </p:txBody>
      </p:sp>
      <p:sp>
        <p:nvSpPr>
          <p:cNvPr id="8" name="Footer Placeholder 7"/>
          <p:cNvSpPr>
            <a:spLocks noGrp="1"/>
          </p:cNvSpPr>
          <p:nvPr>
            <p:ph type="ftr" sz="quarter" idx="16"/>
          </p:nvPr>
        </p:nvSpPr>
        <p:spPr>
          <a:xfrm>
            <a:off x="6500826" y="6286520"/>
            <a:ext cx="785818" cy="365125"/>
          </a:xfrm>
        </p:spPr>
        <p:txBody>
          <a:bodyPr/>
          <a:lstStyle/>
          <a:p>
            <a:r>
              <a:rPr lang="en-IN" sz="1400" dirty="0" smtClean="0">
                <a:solidFill>
                  <a:schemeClr val="tx1"/>
                </a:solidFill>
                <a:latin typeface="+mj-lt"/>
              </a:rPr>
              <a:t>Fig:17</a:t>
            </a:r>
            <a:endParaRPr lang="en-IN" sz="1400" dirty="0">
              <a:solidFill>
                <a:schemeClr val="tx1"/>
              </a:solidFill>
              <a:latin typeface="+mj-lt"/>
            </a:endParaRPr>
          </a:p>
        </p:txBody>
      </p:sp>
      <p:sp>
        <p:nvSpPr>
          <p:cNvPr id="2" name="Title 1"/>
          <p:cNvSpPr>
            <a:spLocks noGrp="1"/>
          </p:cNvSpPr>
          <p:nvPr>
            <p:ph type="title"/>
          </p:nvPr>
        </p:nvSpPr>
        <p:spPr>
          <a:xfrm>
            <a:off x="457200" y="704088"/>
            <a:ext cx="8229600" cy="938962"/>
          </a:xfrm>
        </p:spPr>
        <p:txBody>
          <a:bodyPr>
            <a:normAutofit/>
          </a:bodyPr>
          <a:lstStyle/>
          <a:p>
            <a:pPr algn="ctr"/>
            <a:r>
              <a:rPr lang="en-US" sz="5400" b="1" dirty="0" smtClean="0">
                <a:solidFill>
                  <a:schemeClr val="tx1"/>
                </a:solidFill>
              </a:rPr>
              <a:t>RELAY </a:t>
            </a:r>
            <a:endParaRPr lang="en-IN" sz="5400" b="1" dirty="0">
              <a:solidFill>
                <a:schemeClr val="tx1"/>
              </a:solidFill>
            </a:endParaRPr>
          </a:p>
        </p:txBody>
      </p:sp>
      <p:pic>
        <p:nvPicPr>
          <p:cNvPr id="4" name="Picture 6" descr="C:\Documents and Settings\admin\Desktop\relay.gif"/>
          <p:cNvPicPr>
            <a:picLocks noChangeAspect="1" noChangeArrowheads="1"/>
          </p:cNvPicPr>
          <p:nvPr/>
        </p:nvPicPr>
        <p:blipFill rotWithShape="1">
          <a:blip r:embed="rId2"/>
          <a:srcRect b="10856"/>
          <a:stretch/>
        </p:blipFill>
        <p:spPr>
          <a:xfrm>
            <a:off x="642910" y="3714752"/>
            <a:ext cx="4648200" cy="2695596"/>
          </a:xfrm>
          <a:prstGeom prst="rect">
            <a:avLst/>
          </a:prstGeom>
          <a:noFill/>
        </p:spPr>
      </p:pic>
      <p:pic>
        <p:nvPicPr>
          <p:cNvPr id="5" name="Picture 4" descr="Relay, photograph © Rapid Electronics"/>
          <p:cNvPicPr/>
          <p:nvPr/>
        </p:nvPicPr>
        <p:blipFill>
          <a:blip r:embed="rId3"/>
          <a:srcRect/>
          <a:stretch>
            <a:fillRect/>
          </a:stretch>
        </p:blipFill>
        <p:spPr bwMode="auto">
          <a:xfrm>
            <a:off x="5286380" y="3643314"/>
            <a:ext cx="3143272" cy="257176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85720" y="500042"/>
            <a:ext cx="8429684" cy="171451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effectLst/>
                <a:uLnTx/>
                <a:uFillTx/>
                <a:latin typeface="+mj-lt"/>
                <a:ea typeface="+mj-ea"/>
                <a:cs typeface="+mj-cs"/>
              </a:rPr>
              <a:t>PROGRAMMABLE</a:t>
            </a:r>
            <a:br>
              <a:rPr kumimoji="0" lang="en-US" sz="5400" b="1" i="0" u="none" strike="noStrike" kern="1200" cap="none" spc="0" normalizeH="0" baseline="0" noProof="0" dirty="0" smtClean="0">
                <a:ln>
                  <a:noFill/>
                </a:ln>
                <a:effectLst/>
                <a:uLnTx/>
                <a:uFillTx/>
                <a:latin typeface="+mj-lt"/>
                <a:ea typeface="+mj-ea"/>
                <a:cs typeface="+mj-cs"/>
              </a:rPr>
            </a:br>
            <a:r>
              <a:rPr kumimoji="0" lang="en-US" sz="5400" b="1" i="0" u="none" strike="noStrike" kern="1200" cap="none" spc="0" normalizeH="0" baseline="0" noProof="0" dirty="0" smtClean="0">
                <a:ln>
                  <a:noFill/>
                </a:ln>
                <a:effectLst/>
                <a:uLnTx/>
                <a:uFillTx/>
                <a:latin typeface="+mj-lt"/>
                <a:ea typeface="+mj-ea"/>
                <a:cs typeface="+mj-cs"/>
              </a:rPr>
              <a:t>LOGIC  CONTROLLER(PLC)</a:t>
            </a:r>
          </a:p>
        </p:txBody>
      </p:sp>
      <p:sp>
        <p:nvSpPr>
          <p:cNvPr id="5" name="Rectangle 3"/>
          <p:cNvSpPr txBox="1">
            <a:spLocks noChangeArrowheads="1"/>
          </p:cNvSpPr>
          <p:nvPr/>
        </p:nvSpPr>
        <p:spPr>
          <a:xfrm flipV="1">
            <a:off x="3276600" y="5786454"/>
            <a:ext cx="5867400" cy="500066"/>
          </a:xfrm>
          <a:prstGeom prst="rect">
            <a:avLst/>
          </a:prstGeom>
        </p:spPr>
        <p:txBody>
          <a:bodyPr vert="horz">
            <a:normAutofit fontScale="62500" lnSpcReduction="20000"/>
          </a:bodyPr>
          <a:lstStyle/>
          <a:p>
            <a:pPr marL="0" marR="0" lvl="0" indent="0" algn="l" defTabSz="914400" rtl="0" eaLnBrk="1" fontAlgn="auto" latinLnBrk="0" hangingPunct="1">
              <a:lnSpc>
                <a:spcPct val="80000"/>
              </a:lnSpc>
              <a:spcBef>
                <a:spcPct val="20000"/>
              </a:spcBef>
              <a:spcAft>
                <a:spcPts val="0"/>
              </a:spcAft>
              <a:buClr>
                <a:schemeClr val="accent3"/>
              </a:buClr>
              <a:buSzPct val="95000"/>
              <a:buFontTx/>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
                <a:schemeClr val="accent3"/>
              </a:buClr>
              <a:buSzPct val="95000"/>
              <a:buFontTx/>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80000"/>
              </a:lnSpc>
              <a:spcBef>
                <a:spcPct val="20000"/>
              </a:spcBef>
              <a:spcAft>
                <a:spcPts val="0"/>
              </a:spcAft>
              <a:buClr>
                <a:schemeClr val="accent3"/>
              </a:buClr>
              <a:buSzPct val="95000"/>
              <a:buFontTx/>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6" name="Picture 5"/>
          <p:cNvPicPr>
            <a:picLocks noChangeAspect="1" noChangeArrowheads="1"/>
          </p:cNvPicPr>
          <p:nvPr/>
        </p:nvPicPr>
        <p:blipFill>
          <a:blip r:embed="rId2" cstate="print"/>
          <a:srcRect/>
          <a:stretch>
            <a:fillRect/>
          </a:stretch>
        </p:blipFill>
        <p:spPr bwMode="auto">
          <a:xfrm>
            <a:off x="1143000" y="3276600"/>
            <a:ext cx="3048000" cy="28194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6629400" y="3124200"/>
            <a:ext cx="2286000" cy="3048000"/>
          </a:xfrm>
          <a:prstGeom prst="rect">
            <a:avLst/>
          </a:prstGeom>
          <a:noFill/>
          <a:ln w="9525">
            <a:noFill/>
            <a:miter lim="800000"/>
            <a:headEnd/>
            <a:tailEnd/>
          </a:ln>
        </p:spPr>
      </p:pic>
      <p:pic>
        <p:nvPicPr>
          <p:cNvPr id="8" name="Picture 9"/>
          <p:cNvPicPr>
            <a:picLocks noChangeAspect="1" noChangeArrowheads="1"/>
          </p:cNvPicPr>
          <p:nvPr/>
        </p:nvPicPr>
        <p:blipFill>
          <a:blip r:embed="rId4" cstate="print"/>
          <a:srcRect/>
          <a:stretch>
            <a:fillRect/>
          </a:stretch>
        </p:blipFill>
        <p:spPr bwMode="auto">
          <a:xfrm>
            <a:off x="5410200" y="3581400"/>
            <a:ext cx="1905000" cy="2057400"/>
          </a:xfrm>
          <a:prstGeom prst="rect">
            <a:avLst/>
          </a:prstGeom>
          <a:noFill/>
          <a:ln w="9525">
            <a:noFill/>
            <a:miter lim="800000"/>
            <a:headEnd/>
            <a:tailEnd/>
          </a:ln>
        </p:spPr>
      </p:pic>
      <p:pic>
        <p:nvPicPr>
          <p:cNvPr id="9" name="Picture 10"/>
          <p:cNvPicPr>
            <a:picLocks noChangeAspect="1" noChangeArrowheads="1"/>
          </p:cNvPicPr>
          <p:nvPr/>
        </p:nvPicPr>
        <p:blipFill>
          <a:blip r:embed="rId5" cstate="print"/>
          <a:srcRect/>
          <a:stretch>
            <a:fillRect/>
          </a:stretch>
        </p:blipFill>
        <p:spPr bwMode="auto">
          <a:xfrm>
            <a:off x="6781800" y="3581400"/>
            <a:ext cx="600075" cy="428625"/>
          </a:xfrm>
          <a:prstGeom prst="rect">
            <a:avLst/>
          </a:prstGeom>
          <a:noFill/>
          <a:ln w="9525">
            <a:noFill/>
            <a:miter lim="800000"/>
            <a:headEnd/>
            <a:tailEnd/>
          </a:ln>
        </p:spPr>
      </p:pic>
      <p:graphicFrame>
        <p:nvGraphicFramePr>
          <p:cNvPr id="10" name="Diagram 9"/>
          <p:cNvGraphicFramePr/>
          <p:nvPr>
            <p:extLst>
              <p:ext uri="{D42A27DB-BD31-4B8C-83A1-F6EECF244321}">
                <p14:modId xmlns:p14="http://schemas.microsoft.com/office/powerpoint/2010/main" val="427688984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Curved Down Arrow 10"/>
          <p:cNvSpPr/>
          <p:nvPr/>
        </p:nvSpPr>
        <p:spPr>
          <a:xfrm>
            <a:off x="3352800" y="2362200"/>
            <a:ext cx="25908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11"/>
          <p:cNvSpPr>
            <a:spLocks noGrp="1"/>
          </p:cNvSpPr>
          <p:nvPr>
            <p:ph type="sldNum" sz="quarter" idx="15"/>
          </p:nvPr>
        </p:nvSpPr>
        <p:spPr/>
        <p:txBody>
          <a:bodyPr/>
          <a:lstStyle/>
          <a:p>
            <a:fld id="{9521B199-30B9-4147-8942-0A3F9A5F3D61}" type="slidenum">
              <a:rPr lang="en-IN" sz="1400" smtClean="0">
                <a:solidFill>
                  <a:schemeClr val="tx1"/>
                </a:solidFill>
                <a:latin typeface="+mj-lt"/>
              </a:rPr>
              <a:pPr/>
              <a:t>18</a:t>
            </a:fld>
            <a:endParaRPr lang="en-IN" sz="1400" dirty="0">
              <a:solidFill>
                <a:schemeClr val="tx1"/>
              </a:solidFill>
              <a:latin typeface="+mj-lt"/>
            </a:endParaRPr>
          </a:p>
        </p:txBody>
      </p:sp>
      <p:sp>
        <p:nvSpPr>
          <p:cNvPr id="13" name="Footer Placeholder 12"/>
          <p:cNvSpPr>
            <a:spLocks noGrp="1"/>
          </p:cNvSpPr>
          <p:nvPr>
            <p:ph type="ftr" sz="quarter" idx="16"/>
          </p:nvPr>
        </p:nvSpPr>
        <p:spPr>
          <a:xfrm>
            <a:off x="4572000" y="6072206"/>
            <a:ext cx="500066" cy="363517"/>
          </a:xfrm>
        </p:spPr>
        <p:txBody>
          <a:bodyPr/>
          <a:lstStyle/>
          <a:p>
            <a:r>
              <a:rPr lang="en-IN" sz="1400" dirty="0" smtClean="0">
                <a:solidFill>
                  <a:schemeClr val="tx1"/>
                </a:solidFill>
                <a:latin typeface="+mj-lt"/>
              </a:rPr>
              <a:t>Fig:18</a:t>
            </a:r>
            <a:endParaRPr lang="en-IN" sz="1400" dirty="0">
              <a:solidFill>
                <a:schemeClr val="tx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_7"/>
          <p:cNvPicPr>
            <a:picLocks noGrp="1" noChangeAspect="1" noChangeArrowheads="1"/>
          </p:cNvPicPr>
          <p:nvPr>
            <p:ph idx="1"/>
          </p:nvPr>
        </p:nvPicPr>
        <p:blipFill>
          <a:blip r:embed="rId2"/>
          <a:stretch>
            <a:fillRect/>
          </a:stretch>
        </p:blipFill>
        <p:spPr bwMode="auto">
          <a:xfrm>
            <a:off x="2171700" y="1752600"/>
            <a:ext cx="4800600" cy="4114800"/>
          </a:xfrm>
          <a:prstGeom prst="rect">
            <a:avLst/>
          </a:prstGeom>
          <a:noFill/>
        </p:spPr>
      </p:pic>
      <p:sp>
        <p:nvSpPr>
          <p:cNvPr id="5" name="Slide Number Placeholder 4"/>
          <p:cNvSpPr>
            <a:spLocks noGrp="1"/>
          </p:cNvSpPr>
          <p:nvPr>
            <p:ph type="sldNum" sz="quarter" idx="15"/>
          </p:nvPr>
        </p:nvSpPr>
        <p:spPr/>
        <p:txBody>
          <a:bodyPr/>
          <a:lstStyle/>
          <a:p>
            <a:fld id="{9521B199-30B9-4147-8942-0A3F9A5F3D61}" type="slidenum">
              <a:rPr lang="en-IN" sz="1400" smtClean="0">
                <a:solidFill>
                  <a:schemeClr val="tx1"/>
                </a:solidFill>
                <a:latin typeface="+mj-lt"/>
              </a:rPr>
              <a:pPr/>
              <a:t>19</a:t>
            </a:fld>
            <a:endParaRPr lang="en-IN" sz="1400" dirty="0">
              <a:solidFill>
                <a:schemeClr val="tx1"/>
              </a:solidFill>
              <a:latin typeface="+mj-lt"/>
            </a:endParaRPr>
          </a:p>
        </p:txBody>
      </p:sp>
      <p:sp>
        <p:nvSpPr>
          <p:cNvPr id="6" name="Footer Placeholder 5"/>
          <p:cNvSpPr>
            <a:spLocks noGrp="1"/>
          </p:cNvSpPr>
          <p:nvPr>
            <p:ph type="ftr" sz="quarter" idx="16"/>
          </p:nvPr>
        </p:nvSpPr>
        <p:spPr>
          <a:xfrm>
            <a:off x="4286248" y="6215082"/>
            <a:ext cx="690554" cy="365125"/>
          </a:xfrm>
        </p:spPr>
        <p:txBody>
          <a:bodyPr/>
          <a:lstStyle/>
          <a:p>
            <a:r>
              <a:rPr lang="en-IN" sz="1400" dirty="0" smtClean="0">
                <a:solidFill>
                  <a:schemeClr val="tx1"/>
                </a:solidFill>
                <a:latin typeface="+mj-lt"/>
              </a:rPr>
              <a:t>Fig:19</a:t>
            </a:r>
            <a:endParaRPr lang="en-IN" sz="1400" dirty="0">
              <a:solidFill>
                <a:schemeClr val="tx1"/>
              </a:solidFill>
              <a:latin typeface="+mj-lt"/>
            </a:endParaRPr>
          </a:p>
        </p:txBody>
      </p:sp>
      <p:sp>
        <p:nvSpPr>
          <p:cNvPr id="2" name="Title 1"/>
          <p:cNvSpPr>
            <a:spLocks noGrp="1"/>
          </p:cNvSpPr>
          <p:nvPr>
            <p:ph type="title"/>
          </p:nvPr>
        </p:nvSpPr>
        <p:spPr>
          <a:xfrm>
            <a:off x="457200" y="357166"/>
            <a:ext cx="8229600" cy="1714512"/>
          </a:xfrm>
        </p:spPr>
        <p:txBody>
          <a:bodyPr>
            <a:noAutofit/>
          </a:bodyPr>
          <a:lstStyle/>
          <a:p>
            <a:pPr algn="ctr"/>
            <a:r>
              <a:rPr lang="en-US" sz="5400" b="1" smtClean="0">
                <a:solidFill>
                  <a:schemeClr val="tx1"/>
                </a:solidFill>
                <a:cs typeface="Times New Roman" pitchFamily="18" charset="0"/>
              </a:rPr>
              <a:t> C0MPARISON </a:t>
            </a:r>
            <a:r>
              <a:rPr lang="en-US" sz="5400" b="1" dirty="0" smtClean="0">
                <a:solidFill>
                  <a:schemeClr val="tx1"/>
                </a:solidFill>
                <a:cs typeface="Times New Roman" pitchFamily="18" charset="0"/>
              </a:rPr>
              <a:t>OF SOLAR ENERGY</a:t>
            </a:r>
            <a:endParaRPr lang="en-IN" sz="5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en-IN" sz="2400" dirty="0" smtClean="0">
                <a:latin typeface="+mj-lt"/>
              </a:rPr>
              <a:t>INTRODUCTION</a:t>
            </a:r>
          </a:p>
          <a:p>
            <a:pPr>
              <a:buFont typeface="Wingdings" pitchFamily="2" charset="2"/>
              <a:buChar char="ü"/>
            </a:pPr>
            <a:r>
              <a:rPr lang="en-IN" sz="2400" dirty="0" smtClean="0">
                <a:latin typeface="+mj-lt"/>
              </a:rPr>
              <a:t>WHAT IS SOLAR TRACKERS</a:t>
            </a:r>
          </a:p>
          <a:p>
            <a:pPr>
              <a:buFont typeface="Wingdings" pitchFamily="2" charset="2"/>
              <a:buChar char="ü"/>
            </a:pPr>
            <a:r>
              <a:rPr lang="en-IN" sz="2400" dirty="0" smtClean="0">
                <a:latin typeface="+mj-lt"/>
              </a:rPr>
              <a:t>NEED OF SOLAR TRACKERS</a:t>
            </a:r>
          </a:p>
          <a:p>
            <a:pPr>
              <a:buFont typeface="Wingdings" pitchFamily="2" charset="2"/>
              <a:buChar char="ü"/>
            </a:pPr>
            <a:r>
              <a:rPr lang="en-IN" sz="2400" dirty="0" smtClean="0">
                <a:latin typeface="+mj-lt"/>
              </a:rPr>
              <a:t>TYPES OF SOLAR TRACKERS</a:t>
            </a:r>
          </a:p>
          <a:p>
            <a:pPr>
              <a:buFont typeface="Wingdings" pitchFamily="2" charset="2"/>
              <a:buChar char="ü"/>
            </a:pPr>
            <a:r>
              <a:rPr lang="en-IN" sz="2400" dirty="0" smtClean="0">
                <a:latin typeface="+mj-lt"/>
              </a:rPr>
              <a:t>WORKING </a:t>
            </a:r>
            <a:r>
              <a:rPr lang="en-IN" sz="2400" dirty="0" smtClean="0">
                <a:latin typeface="+mj-lt"/>
              </a:rPr>
              <a:t>PRINCIPLE</a:t>
            </a:r>
          </a:p>
          <a:p>
            <a:pPr>
              <a:buFont typeface="Wingdings" pitchFamily="2" charset="2"/>
              <a:buChar char="ü"/>
            </a:pPr>
            <a:r>
              <a:rPr lang="en-IN" sz="2400" dirty="0" smtClean="0">
                <a:latin typeface="+mj-lt"/>
              </a:rPr>
              <a:t>HARDWARE COPONENTS OF SOLAR TRACKER</a:t>
            </a:r>
          </a:p>
          <a:p>
            <a:pPr>
              <a:buFont typeface="Wingdings" pitchFamily="2" charset="2"/>
              <a:buChar char="ü"/>
            </a:pPr>
            <a:r>
              <a:rPr lang="en-IN" sz="2400" dirty="0" smtClean="0">
                <a:latin typeface="+mj-lt"/>
              </a:rPr>
              <a:t>COMPARISON OF STATIONARY VS TRACKED  SOLAR ENERGY</a:t>
            </a:r>
          </a:p>
          <a:p>
            <a:pPr>
              <a:buFont typeface="Wingdings" pitchFamily="2" charset="2"/>
              <a:buChar char="ü"/>
            </a:pPr>
            <a:r>
              <a:rPr lang="en-IN" sz="2400" dirty="0" smtClean="0">
                <a:latin typeface="+mj-lt"/>
              </a:rPr>
              <a:t>ADVANTAGES</a:t>
            </a:r>
          </a:p>
          <a:p>
            <a:pPr>
              <a:buFont typeface="Wingdings" pitchFamily="2" charset="2"/>
              <a:buChar char="ü"/>
            </a:pPr>
            <a:r>
              <a:rPr lang="en-IN" sz="2400" dirty="0" smtClean="0">
                <a:latin typeface="+mj-lt"/>
              </a:rPr>
              <a:t>DISADVANTAGES</a:t>
            </a:r>
          </a:p>
          <a:p>
            <a:pPr>
              <a:buFont typeface="Wingdings" pitchFamily="2" charset="2"/>
              <a:buChar char="ü"/>
            </a:pPr>
            <a:r>
              <a:rPr lang="en-IN" sz="2400" dirty="0" smtClean="0">
                <a:latin typeface="+mj-lt"/>
              </a:rPr>
              <a:t>CONCLUTION</a:t>
            </a:r>
          </a:p>
          <a:p>
            <a:pPr>
              <a:buFont typeface="Wingdings" pitchFamily="2" charset="2"/>
              <a:buChar char="ü"/>
            </a:pPr>
            <a:r>
              <a:rPr lang="en-IN" sz="2400" dirty="0" smtClean="0">
                <a:latin typeface="+mj-lt"/>
              </a:rPr>
              <a:t>REFERENCE</a:t>
            </a:r>
          </a:p>
          <a:p>
            <a:pPr>
              <a:buFont typeface="Wingdings" pitchFamily="2" charset="2"/>
              <a:buChar char="ü"/>
            </a:pPr>
            <a:endParaRPr lang="en-IN" sz="2200" dirty="0" smtClean="0">
              <a:latin typeface="+mj-lt"/>
            </a:endParaRPr>
          </a:p>
          <a:p>
            <a:pPr>
              <a:buFont typeface="Wingdings" pitchFamily="2" charset="2"/>
              <a:buChar char="ü"/>
            </a:pPr>
            <a:endParaRPr lang="en-IN" sz="2200" dirty="0" smtClean="0">
              <a:latin typeface="+mj-lt"/>
            </a:endParaRPr>
          </a:p>
          <a:p>
            <a:pPr>
              <a:buFont typeface="Wingdings" pitchFamily="2" charset="2"/>
              <a:buChar char="ü"/>
            </a:pPr>
            <a:endParaRPr lang="en-IN" sz="2200" dirty="0">
              <a:latin typeface="+mj-lt"/>
            </a:endParaRP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2</a:t>
            </a:fld>
            <a:endParaRPr lang="en-IN" sz="14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IN" sz="5400" b="1" dirty="0" smtClean="0">
                <a:solidFill>
                  <a:schemeClr val="tx1"/>
                </a:solidFill>
              </a:rPr>
              <a:t>CONTENT</a:t>
            </a:r>
            <a:endParaRPr lang="en-IN" sz="5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p:cTn id="7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3">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3" dur="5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0" dur="500"/>
                                        <p:tgtEl>
                                          <p:spTgt spid="3">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 calcmode="lin" valueType="num">
                                      <p:cBhvr>
                                        <p:cTn id="9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9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7430"/>
            <a:ext cx="8229600" cy="3967170"/>
          </a:xfrm>
        </p:spPr>
        <p:txBody>
          <a:bodyPr>
            <a:normAutofit/>
          </a:bodyPr>
          <a:lstStyle/>
          <a:p>
            <a:pPr>
              <a:buFont typeface="Wingdings" pitchFamily="2" charset="2"/>
              <a:buChar char="ü"/>
            </a:pPr>
            <a:r>
              <a:rPr lang="en-IN" sz="2200" dirty="0" smtClean="0">
                <a:latin typeface="+mj-lt"/>
              </a:rPr>
              <a:t>Simple</a:t>
            </a:r>
          </a:p>
          <a:p>
            <a:pPr>
              <a:buFont typeface="Wingdings" pitchFamily="2" charset="2"/>
              <a:buChar char="ü"/>
            </a:pPr>
            <a:r>
              <a:rPr lang="en-IN" sz="2200" dirty="0" smtClean="0">
                <a:latin typeface="+mj-lt"/>
              </a:rPr>
              <a:t>Low cost</a:t>
            </a:r>
          </a:p>
          <a:p>
            <a:pPr>
              <a:buFont typeface="Wingdings" pitchFamily="2" charset="2"/>
              <a:buChar char="ü"/>
            </a:pPr>
            <a:r>
              <a:rPr lang="en-IN" sz="2200" dirty="0" smtClean="0">
                <a:latin typeface="+mj-lt"/>
              </a:rPr>
              <a:t>Eco-Friendly</a:t>
            </a:r>
          </a:p>
          <a:p>
            <a:pPr>
              <a:buFont typeface="Wingdings" pitchFamily="2" charset="2"/>
              <a:buChar char="ü"/>
            </a:pPr>
            <a:r>
              <a:rPr lang="en-IN" sz="2200" dirty="0" smtClean="0">
                <a:latin typeface="+mj-lt"/>
              </a:rPr>
              <a:t>We can monitor directly using PC</a:t>
            </a:r>
          </a:p>
          <a:p>
            <a:pPr>
              <a:buFont typeface="Wingdings" pitchFamily="2" charset="2"/>
              <a:buChar char="ü"/>
            </a:pPr>
            <a:r>
              <a:rPr lang="en-IN" sz="2200" dirty="0" smtClean="0">
                <a:latin typeface="+mj-lt"/>
              </a:rPr>
              <a:t>Tracking accuracy is more</a:t>
            </a:r>
          </a:p>
          <a:p>
            <a:pPr>
              <a:buFont typeface="Wingdings" pitchFamily="2" charset="2"/>
              <a:buChar char="ü"/>
            </a:pPr>
            <a:r>
              <a:rPr lang="en-IN" sz="2200" dirty="0" smtClean="0">
                <a:latin typeface="+mj-lt"/>
              </a:rPr>
              <a:t>Reduce the usage of power from power grid</a:t>
            </a:r>
            <a:endParaRPr lang="en-IN" sz="2200" dirty="0">
              <a:latin typeface="+mj-lt"/>
            </a:endParaRP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20</a:t>
            </a:fld>
            <a:endParaRPr lang="en-IN" sz="1400" dirty="0">
              <a:solidFill>
                <a:schemeClr val="tx1"/>
              </a:solidFill>
              <a:latin typeface="+mj-lt"/>
            </a:endParaRPr>
          </a:p>
        </p:txBody>
      </p:sp>
      <p:sp>
        <p:nvSpPr>
          <p:cNvPr id="2" name="Title 1"/>
          <p:cNvSpPr>
            <a:spLocks noGrp="1"/>
          </p:cNvSpPr>
          <p:nvPr>
            <p:ph type="title"/>
          </p:nvPr>
        </p:nvSpPr>
        <p:spPr/>
        <p:txBody>
          <a:bodyPr/>
          <a:lstStyle/>
          <a:p>
            <a:pPr algn="ctr"/>
            <a:r>
              <a:rPr lang="en-IN" b="1" dirty="0" smtClean="0">
                <a:solidFill>
                  <a:schemeClr val="tx1"/>
                </a:solidFill>
              </a:rPr>
              <a:t>ADVANTAGES</a:t>
            </a:r>
            <a:endParaRPr lang="en-I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4"/>
            <a:ext cx="8229600" cy="3752856"/>
          </a:xfrm>
        </p:spPr>
        <p:txBody>
          <a:bodyPr>
            <a:normAutofit/>
          </a:bodyPr>
          <a:lstStyle/>
          <a:p>
            <a:pPr>
              <a:buFont typeface="Wingdings" pitchFamily="2" charset="2"/>
              <a:buChar char="ü"/>
            </a:pPr>
            <a:r>
              <a:rPr lang="en-IN" sz="2200" dirty="0" smtClean="0">
                <a:latin typeface="+mj-lt"/>
              </a:rPr>
              <a:t>Solar electricity is not available at night and is less available in cloudy weather conditions. Therefore, a storage or complimentary power system is required.</a:t>
            </a:r>
          </a:p>
          <a:p>
            <a:pPr>
              <a:buFont typeface="Wingdings" pitchFamily="2" charset="2"/>
              <a:buChar char="ü"/>
            </a:pPr>
            <a:r>
              <a:rPr lang="en-IN" sz="2200" dirty="0" smtClean="0">
                <a:latin typeface="+mj-lt"/>
              </a:rPr>
              <a:t>Limited power density. </a:t>
            </a:r>
          </a:p>
          <a:p>
            <a:pPr>
              <a:buFont typeface="Wingdings" pitchFamily="2" charset="2"/>
              <a:buChar char="ü"/>
            </a:pPr>
            <a:r>
              <a:rPr lang="en-IN" sz="2200" dirty="0" smtClean="0">
                <a:latin typeface="+mj-lt"/>
              </a:rPr>
              <a:t>Solar cells produce DC which must be converted to AC when used in currently existing distribution grids </a:t>
            </a:r>
          </a:p>
          <a:p>
            <a:pPr>
              <a:buNone/>
            </a:pPr>
            <a:endParaRPr lang="en-IN" sz="2200" dirty="0" smtClean="0">
              <a:latin typeface="+mj-lt"/>
            </a:endParaRPr>
          </a:p>
          <a:p>
            <a:pPr>
              <a:buNone/>
            </a:pPr>
            <a:r>
              <a:rPr lang="en-IN" sz="2200" dirty="0" smtClean="0">
                <a:latin typeface="+mj-lt"/>
              </a:rPr>
              <a:t> </a:t>
            </a:r>
          </a:p>
          <a:p>
            <a:pPr>
              <a:buNone/>
            </a:pPr>
            <a:endParaRPr lang="en-IN" sz="2200" dirty="0" smtClean="0">
              <a:latin typeface="+mj-lt"/>
            </a:endParaRP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21</a:t>
            </a:fld>
            <a:endParaRPr lang="en-IN" sz="14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IN" b="1" dirty="0" smtClean="0">
                <a:solidFill>
                  <a:schemeClr val="tx1"/>
                </a:solidFill>
              </a:rPr>
              <a:t>DISADVANTAGES</a:t>
            </a:r>
            <a:endParaRPr lang="en-IN"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7430"/>
            <a:ext cx="8229600" cy="3967170"/>
          </a:xfrm>
        </p:spPr>
        <p:txBody>
          <a:bodyPr>
            <a:normAutofit/>
          </a:bodyPr>
          <a:lstStyle/>
          <a:p>
            <a:pPr>
              <a:buFont typeface="Wingdings" pitchFamily="2" charset="2"/>
              <a:buChar char="ü"/>
            </a:pPr>
            <a:r>
              <a:rPr lang="en-US" sz="2200" dirty="0" smtClean="0">
                <a:latin typeface="+mj-lt"/>
                <a:cs typeface="Times New Roman" pitchFamily="18" charset="0"/>
              </a:rPr>
              <a:t>The invention of Solar Tracking System helps us improve</a:t>
            </a:r>
            <a:r>
              <a:rPr lang="th-TH" sz="2200" dirty="0" smtClean="0">
                <a:latin typeface="+mj-lt"/>
                <a:cs typeface="Times New Roman" pitchFamily="18" charset="0"/>
              </a:rPr>
              <a:t> the</a:t>
            </a:r>
            <a:r>
              <a:rPr lang="th-TH" sz="2200" dirty="0" smtClean="0">
                <a:latin typeface="+mj-lt"/>
              </a:rPr>
              <a:t> </a:t>
            </a:r>
            <a:r>
              <a:rPr lang="th-TH" sz="2200" dirty="0" smtClean="0">
                <a:latin typeface="+mj-lt"/>
                <a:cs typeface="Times New Roman" pitchFamily="18" charset="0"/>
              </a:rPr>
              <a:t>performance </a:t>
            </a:r>
            <a:r>
              <a:rPr lang="en-US" sz="2200" dirty="0" smtClean="0">
                <a:latin typeface="+mj-lt"/>
                <a:cs typeface="Times New Roman" pitchFamily="18" charset="0"/>
              </a:rPr>
              <a:t>o</a:t>
            </a:r>
            <a:r>
              <a:rPr lang="th-TH" sz="2200" dirty="0" smtClean="0">
                <a:latin typeface="+mj-lt"/>
                <a:cs typeface="Times New Roman" pitchFamily="18" charset="0"/>
              </a:rPr>
              <a:t>f </a:t>
            </a:r>
            <a:r>
              <a:rPr lang="en-US" sz="2200" dirty="0" smtClean="0">
                <a:latin typeface="+mj-lt"/>
              </a:rPr>
              <a:t> PV solar system</a:t>
            </a:r>
            <a:r>
              <a:rPr lang="th-TH" sz="2200" dirty="0" smtClean="0">
                <a:latin typeface="+mj-lt"/>
                <a:cs typeface="Times New Roman" pitchFamily="18" charset="0"/>
              </a:rPr>
              <a:t> </a:t>
            </a:r>
            <a:r>
              <a:rPr lang="en-US" sz="2200" dirty="0" smtClean="0">
                <a:latin typeface="+mj-lt"/>
              </a:rPr>
              <a:t>in</a:t>
            </a:r>
            <a:r>
              <a:rPr lang="th-TH" sz="2200" dirty="0" smtClean="0">
                <a:latin typeface="+mj-lt"/>
                <a:cs typeface="Times New Roman" pitchFamily="18" charset="0"/>
              </a:rPr>
              <a:t> a simple way</a:t>
            </a:r>
            <a:endParaRPr lang="en-IN" sz="2200" dirty="0" smtClean="0">
              <a:latin typeface="+mj-lt"/>
              <a:cs typeface="Times New Roman" pitchFamily="18" charset="0"/>
            </a:endParaRPr>
          </a:p>
          <a:p>
            <a:pPr>
              <a:buFont typeface="Wingdings" pitchFamily="2" charset="2"/>
              <a:buChar char="ü"/>
            </a:pPr>
            <a:r>
              <a:rPr lang="en-US" sz="2200" dirty="0" smtClean="0">
                <a:latin typeface="+mj-lt"/>
                <a:cs typeface="Times New Roman" pitchFamily="18" charset="0"/>
              </a:rPr>
              <a:t>Used relative method of sunlight strength.</a:t>
            </a:r>
            <a:endParaRPr lang="en-IN" sz="2200" dirty="0" smtClean="0">
              <a:latin typeface="+mj-lt"/>
              <a:cs typeface="Times New Roman" pitchFamily="18" charset="0"/>
            </a:endParaRPr>
          </a:p>
          <a:p>
            <a:pPr>
              <a:buFont typeface="Wingdings" pitchFamily="2" charset="2"/>
              <a:buChar char="ü"/>
            </a:pPr>
            <a:r>
              <a:rPr lang="en-US" sz="2200" dirty="0" smtClean="0">
                <a:latin typeface="+mj-lt"/>
                <a:cs typeface="Times New Roman" pitchFamily="18" charset="0"/>
              </a:rPr>
              <a:t>Established a model of automatic tracking system to keep vertical contact between solar panels and sunlight.</a:t>
            </a:r>
          </a:p>
          <a:p>
            <a:pPr>
              <a:buFont typeface="Wingdings" pitchFamily="2" charset="2"/>
              <a:buChar char="ü"/>
            </a:pPr>
            <a:r>
              <a:rPr lang="en-US" sz="2200" dirty="0" smtClean="0">
                <a:latin typeface="+mj-lt"/>
                <a:cs typeface="Times New Roman" pitchFamily="18" charset="0"/>
              </a:rPr>
              <a:t>Improved the utilization rate of solar energy and efficiency of photovoltaic power generation system.</a:t>
            </a: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22</a:t>
            </a:fld>
            <a:endParaRPr lang="en-IN" sz="1400" dirty="0">
              <a:solidFill>
                <a:schemeClr val="tx1"/>
              </a:solidFill>
              <a:latin typeface="+mj-lt"/>
            </a:endParaRPr>
          </a:p>
        </p:txBody>
      </p:sp>
      <p:sp>
        <p:nvSpPr>
          <p:cNvPr id="2" name="Title 1"/>
          <p:cNvSpPr>
            <a:spLocks noGrp="1"/>
          </p:cNvSpPr>
          <p:nvPr>
            <p:ph type="title"/>
          </p:nvPr>
        </p:nvSpPr>
        <p:spPr>
          <a:xfrm>
            <a:off x="457200" y="704088"/>
            <a:ext cx="8229600" cy="938962"/>
          </a:xfrm>
        </p:spPr>
        <p:txBody>
          <a:bodyPr>
            <a:normAutofit/>
          </a:bodyPr>
          <a:lstStyle/>
          <a:p>
            <a:pPr algn="ctr"/>
            <a:r>
              <a:rPr lang="en-US" sz="5400" b="1" dirty="0" smtClean="0">
                <a:solidFill>
                  <a:schemeClr val="tx1"/>
                </a:solidFill>
                <a:cs typeface="Times New Roman" pitchFamily="18" charset="0"/>
              </a:rPr>
              <a:t>CONCLUSION</a:t>
            </a:r>
            <a:endParaRPr lang="en-IN" sz="5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4"/>
            <a:ext cx="8229600" cy="3752856"/>
          </a:xfrm>
        </p:spPr>
        <p:txBody>
          <a:bodyPr>
            <a:normAutofit/>
          </a:bodyPr>
          <a:lstStyle/>
          <a:p>
            <a:pPr>
              <a:buFont typeface="Wingdings" pitchFamily="2" charset="2"/>
              <a:buChar char="ü"/>
            </a:pPr>
            <a:r>
              <a:rPr lang="en-IN" dirty="0">
                <a:solidFill>
                  <a:schemeClr val="bg1"/>
                </a:solidFill>
                <a:latin typeface="Times New Roman" pitchFamily="18" charset="0"/>
                <a:cs typeface="Times New Roman" pitchFamily="18" charset="0"/>
              </a:rPr>
              <a:t> </a:t>
            </a:r>
            <a:r>
              <a:rPr lang="en-IN" dirty="0">
                <a:solidFill>
                  <a:schemeClr val="bg1"/>
                </a:solidFill>
                <a:latin typeface="Times New Roman" pitchFamily="18" charset="0"/>
                <a:cs typeface="Times New Roman" pitchFamily="18" charset="0"/>
                <a:hlinkClick r:id="rId2"/>
              </a:rPr>
              <a:t>http://www.alltronics.com/stpper _motor.html</a:t>
            </a:r>
            <a:endParaRPr lang="en-IN" dirty="0">
              <a:solidFill>
                <a:schemeClr val="bg1"/>
              </a:solidFill>
              <a:latin typeface="Times New Roman" pitchFamily="18" charset="0"/>
              <a:cs typeface="Times New Roman" pitchFamily="18" charset="0"/>
            </a:endParaRPr>
          </a:p>
          <a:p>
            <a:pPr>
              <a:buFont typeface="Wingdings" pitchFamily="2" charset="2"/>
              <a:buChar char="ü"/>
            </a:pPr>
            <a:r>
              <a:rPr lang="en-IN" dirty="0">
                <a:solidFill>
                  <a:schemeClr val="bg1"/>
                </a:solidFill>
                <a:latin typeface="Times New Roman" pitchFamily="18" charset="0"/>
                <a:cs typeface="Times New Roman" pitchFamily="18" charset="0"/>
              </a:rPr>
              <a:t> </a:t>
            </a:r>
            <a:r>
              <a:rPr lang="en-IN" dirty="0">
                <a:solidFill>
                  <a:schemeClr val="bg1"/>
                </a:solidFill>
                <a:latin typeface="Times New Roman" pitchFamily="18" charset="0"/>
                <a:cs typeface="Times New Roman" pitchFamily="18" charset="0"/>
                <a:hlinkClick r:id="rId3"/>
              </a:rPr>
              <a:t>http://</a:t>
            </a:r>
            <a:r>
              <a:rPr lang="en-IN" dirty="0">
                <a:latin typeface="Times New Roman" pitchFamily="18" charset="0"/>
                <a:cs typeface="Times New Roman" pitchFamily="18" charset="0"/>
                <a:hlinkClick r:id="rId3"/>
              </a:rPr>
              <a:t>fsae.mae.cornell.edu</a:t>
            </a:r>
            <a:r>
              <a:rPr lang="en-IN" dirty="0">
                <a:solidFill>
                  <a:schemeClr val="bg1"/>
                </a:solidFill>
                <a:latin typeface="Times New Roman" pitchFamily="18" charset="0"/>
                <a:cs typeface="Times New Roman" pitchFamily="18" charset="0"/>
                <a:hlinkClick r:id="rId3"/>
              </a:rPr>
              <a:t>/</a:t>
            </a:r>
            <a:endParaRPr lang="en-IN" dirty="0">
              <a:solidFill>
                <a:schemeClr val="bg1"/>
              </a:solidFill>
              <a:latin typeface="Times New Roman" pitchFamily="18" charset="0"/>
              <a:cs typeface="Times New Roman" pitchFamily="18" charset="0"/>
            </a:endParaRPr>
          </a:p>
          <a:p>
            <a:pPr>
              <a:buFont typeface="Wingdings" pitchFamily="2" charset="2"/>
              <a:buChar char="ü"/>
            </a:pPr>
            <a:r>
              <a:rPr lang="en-IN" dirty="0">
                <a:solidFill>
                  <a:schemeClr val="bg1"/>
                </a:solidFill>
                <a:latin typeface="Times New Roman" pitchFamily="18" charset="0"/>
                <a:cs typeface="Times New Roman" pitchFamily="18" charset="0"/>
              </a:rPr>
              <a:t> </a:t>
            </a:r>
            <a:r>
              <a:rPr lang="en-IN" dirty="0">
                <a:solidFill>
                  <a:schemeClr val="bg1"/>
                </a:solidFill>
                <a:latin typeface="Times New Roman" pitchFamily="18" charset="0"/>
                <a:cs typeface="Times New Roman" pitchFamily="18" charset="0"/>
                <a:hlinkClick r:id="rId4"/>
              </a:rPr>
              <a:t>http://www.optimum-tracker.com/solartrackers/</a:t>
            </a:r>
            <a:endParaRPr lang="en-IN"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23</a:t>
            </a:fld>
            <a:endParaRPr lang="en-IN" sz="1400" dirty="0">
              <a:solidFill>
                <a:schemeClr val="tx1"/>
              </a:solidFill>
              <a:latin typeface="+mj-lt"/>
            </a:endParaRPr>
          </a:p>
        </p:txBody>
      </p:sp>
      <p:sp>
        <p:nvSpPr>
          <p:cNvPr id="2" name="Title 1"/>
          <p:cNvSpPr>
            <a:spLocks noGrp="1"/>
          </p:cNvSpPr>
          <p:nvPr>
            <p:ph type="title"/>
          </p:nvPr>
        </p:nvSpPr>
        <p:spPr>
          <a:xfrm>
            <a:off x="457200" y="704088"/>
            <a:ext cx="8229600" cy="1010400"/>
          </a:xfrm>
        </p:spPr>
        <p:txBody>
          <a:bodyPr>
            <a:normAutofit/>
          </a:bodyPr>
          <a:lstStyle/>
          <a:p>
            <a:pPr algn="ctr"/>
            <a:r>
              <a:rPr lang="en-IN" sz="5400" b="1" dirty="0" smtClean="0">
                <a:solidFill>
                  <a:schemeClr val="tx1"/>
                </a:solidFill>
              </a:rPr>
              <a:t>REFERENCE</a:t>
            </a:r>
            <a:endParaRPr lang="en-IN" sz="54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1B199-30B9-4147-8942-0A3F9A5F3D61}" type="slidenum">
              <a:rPr lang="en-IN" sz="1400" smtClean="0">
                <a:solidFill>
                  <a:schemeClr val="tx1"/>
                </a:solidFill>
                <a:latin typeface="+mj-lt"/>
              </a:rPr>
              <a:pPr/>
              <a:t>24</a:t>
            </a:fld>
            <a:endParaRPr lang="en-IN" sz="1400" dirty="0">
              <a:solidFill>
                <a:schemeClr val="tx1"/>
              </a:solidFill>
              <a:latin typeface="+mj-lt"/>
            </a:endParaRPr>
          </a:p>
        </p:txBody>
      </p:sp>
      <p:pic>
        <p:nvPicPr>
          <p:cNvPr id="20" name="Picture 19" descr="images (7).jpg"/>
          <p:cNvPicPr>
            <a:picLocks noChangeAspect="1"/>
          </p:cNvPicPr>
          <p:nvPr/>
        </p:nvPicPr>
        <p:blipFill>
          <a:blip r:embed="rId2"/>
          <a:stretch>
            <a:fillRect/>
          </a:stretch>
        </p:blipFill>
        <p:spPr>
          <a:xfrm>
            <a:off x="1571604" y="2285992"/>
            <a:ext cx="6143668" cy="2786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21B199-30B9-4147-8942-0A3F9A5F3D61}" type="slidenum">
              <a:rPr lang="en-IN" sz="1400" smtClean="0">
                <a:solidFill>
                  <a:schemeClr val="tx1"/>
                </a:solidFill>
                <a:latin typeface="+mj-lt"/>
              </a:rPr>
              <a:pPr/>
              <a:t>25</a:t>
            </a:fld>
            <a:endParaRPr lang="en-IN" sz="1400" dirty="0">
              <a:solidFill>
                <a:schemeClr val="tx1"/>
              </a:solidFill>
              <a:latin typeface="+mj-lt"/>
            </a:endParaRPr>
          </a:p>
        </p:txBody>
      </p:sp>
      <p:pic>
        <p:nvPicPr>
          <p:cNvPr id="6" name="Picture 5" descr="images (16).jpg"/>
          <p:cNvPicPr>
            <a:picLocks noChangeAspect="1"/>
          </p:cNvPicPr>
          <p:nvPr/>
        </p:nvPicPr>
        <p:blipFill>
          <a:blip r:embed="rId2"/>
          <a:stretch>
            <a:fillRect/>
          </a:stretch>
        </p:blipFill>
        <p:spPr>
          <a:xfrm>
            <a:off x="1428728" y="2500306"/>
            <a:ext cx="6429420" cy="2566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147248" cy="4592552"/>
          </a:xfrm>
        </p:spPr>
        <p:txBody>
          <a:bodyPr>
            <a:noAutofit/>
          </a:bodyPr>
          <a:lstStyle/>
          <a:p>
            <a:pPr>
              <a:lnSpc>
                <a:spcPct val="150000"/>
              </a:lnSpc>
              <a:buFont typeface="Wingdings" pitchFamily="2" charset="2"/>
              <a:buChar char="ü"/>
            </a:pPr>
            <a:r>
              <a:rPr lang="en-US" sz="2200" dirty="0" smtClean="0">
                <a:latin typeface="+mj-lt"/>
                <a:cs typeface="Times New Roman" pitchFamily="18" charset="0"/>
              </a:rPr>
              <a:t>Renewable energy solutions are becoming popular.</a:t>
            </a:r>
          </a:p>
          <a:p>
            <a:pPr>
              <a:lnSpc>
                <a:spcPct val="150000"/>
              </a:lnSpc>
              <a:buFont typeface="Wingdings" pitchFamily="2" charset="2"/>
              <a:buChar char="ü"/>
            </a:pPr>
            <a:r>
              <a:rPr lang="en-US" sz="2200" dirty="0" smtClean="0">
                <a:latin typeface="+mj-lt"/>
                <a:cs typeface="Times New Roman" pitchFamily="18" charset="0"/>
              </a:rPr>
              <a:t>Maximizing output from solar system increases efficiency.</a:t>
            </a:r>
          </a:p>
          <a:p>
            <a:pPr>
              <a:lnSpc>
                <a:spcPct val="150000"/>
              </a:lnSpc>
              <a:buFont typeface="Wingdings" pitchFamily="2" charset="2"/>
              <a:buChar char="ü"/>
            </a:pPr>
            <a:r>
              <a:rPr lang="en-US" sz="2200" dirty="0" smtClean="0">
                <a:latin typeface="+mj-lt"/>
                <a:cs typeface="Times New Roman" pitchFamily="18" charset="0"/>
              </a:rPr>
              <a:t>Presently solar panels are of fixed type which lower the efficiency.</a:t>
            </a:r>
          </a:p>
          <a:p>
            <a:pPr>
              <a:lnSpc>
                <a:spcPct val="150000"/>
              </a:lnSpc>
              <a:buFont typeface="Wingdings" pitchFamily="2" charset="2"/>
              <a:buChar char="ü"/>
            </a:pPr>
            <a:r>
              <a:rPr lang="en-US" sz="2200" dirty="0" smtClean="0">
                <a:latin typeface="+mj-lt"/>
                <a:cs typeface="Times New Roman" pitchFamily="18" charset="0"/>
              </a:rPr>
              <a:t>Maintaining vertical direction between light and panel maximizes efficiency.</a:t>
            </a:r>
          </a:p>
          <a:p>
            <a:pPr>
              <a:lnSpc>
                <a:spcPct val="150000"/>
              </a:lnSpc>
              <a:buFont typeface="Wingdings" pitchFamily="2" charset="2"/>
              <a:buChar char="ü"/>
            </a:pPr>
            <a:r>
              <a:rPr lang="en-US" sz="2200" dirty="0" smtClean="0">
                <a:latin typeface="+mj-lt"/>
                <a:cs typeface="Times New Roman" pitchFamily="18" charset="0"/>
              </a:rPr>
              <a:t>Solar tracking system has 35% higher generating power  than fixed.</a:t>
            </a:r>
          </a:p>
          <a:p>
            <a:pPr>
              <a:lnSpc>
                <a:spcPct val="150000"/>
              </a:lnSpc>
              <a:buFont typeface="Wingdings" pitchFamily="2" charset="2"/>
              <a:buChar char="ü"/>
            </a:pPr>
            <a:r>
              <a:rPr lang="en-US" sz="2200" dirty="0" smtClean="0">
                <a:latin typeface="+mj-lt"/>
                <a:cs typeface="Times New Roman" pitchFamily="18" charset="0"/>
              </a:rPr>
              <a:t>Solar tracking system based on PLC can adjust  automatically  orientation of panel </a:t>
            </a:r>
          </a:p>
        </p:txBody>
      </p:sp>
      <p:sp>
        <p:nvSpPr>
          <p:cNvPr id="4" name="Slide Number Placeholder 3"/>
          <p:cNvSpPr>
            <a:spLocks noGrp="1"/>
          </p:cNvSpPr>
          <p:nvPr>
            <p:ph type="sldNum" sz="quarter" idx="15"/>
          </p:nvPr>
        </p:nvSpPr>
        <p:spPr/>
        <p:txBody>
          <a:bodyPr/>
          <a:lstStyle/>
          <a:p>
            <a:fld id="{9521B199-30B9-4147-8942-0A3F9A5F3D61}" type="slidenum">
              <a:rPr lang="en-IN" sz="1400" smtClean="0">
                <a:solidFill>
                  <a:schemeClr val="tx1"/>
                </a:solidFill>
                <a:latin typeface="+mj-lt"/>
              </a:rPr>
              <a:pPr/>
              <a:t>3</a:t>
            </a:fld>
            <a:endParaRPr lang="en-IN" sz="1400" dirty="0">
              <a:solidFill>
                <a:schemeClr val="tx1"/>
              </a:solidFill>
              <a:latin typeface="+mj-lt"/>
            </a:endParaRPr>
          </a:p>
        </p:txBody>
      </p:sp>
      <p:sp>
        <p:nvSpPr>
          <p:cNvPr id="2" name="Title 1"/>
          <p:cNvSpPr>
            <a:spLocks noGrp="1"/>
          </p:cNvSpPr>
          <p:nvPr>
            <p:ph type="title"/>
          </p:nvPr>
        </p:nvSpPr>
        <p:spPr>
          <a:xfrm>
            <a:off x="457200" y="357166"/>
            <a:ext cx="8229600" cy="1000132"/>
          </a:xfrm>
        </p:spPr>
        <p:txBody>
          <a:bodyPr/>
          <a:lstStyle/>
          <a:p>
            <a:pPr algn="ctr"/>
            <a:r>
              <a:rPr lang="en-US" sz="5400" b="1" dirty="0" smtClean="0">
                <a:solidFill>
                  <a:schemeClr val="tx1"/>
                </a:solidFill>
                <a:cs typeface="Times New Roman" pitchFamily="18" charset="0"/>
              </a:rPr>
              <a:t>INTRODUCTION</a:t>
            </a:r>
            <a:endParaRPr lang="en-IN" dirty="0">
              <a:solidFill>
                <a:schemeClr val="tx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hlinkClick r:id="rId2" action="ppaction://program"/>
          </p:cNvPr>
          <p:cNvPicPr>
            <a:picLocks noGrp="1" noChangeAspect="1" noChangeArrowheads="1"/>
          </p:cNvPicPr>
          <p:nvPr>
            <p:ph sz="quarter" idx="1"/>
          </p:nvPr>
        </p:nvPicPr>
        <p:blipFill>
          <a:blip r:embed="rId3"/>
          <a:stretch>
            <a:fillRect/>
          </a:stretch>
        </p:blipFill>
        <p:spPr bwMode="auto">
          <a:xfrm>
            <a:off x="4499992" y="2204864"/>
            <a:ext cx="4644008" cy="4328245"/>
          </a:xfrm>
          <a:prstGeom prst="rect">
            <a:avLst/>
          </a:prstGeom>
          <a:noFill/>
          <a:ln w="9525">
            <a:solidFill>
              <a:schemeClr val="tx1">
                <a:alpha val="0"/>
              </a:schemeClr>
            </a:solidFill>
            <a:prstDash val="sysDot"/>
            <a:miter lim="800000"/>
            <a:headEnd/>
            <a:tailEnd/>
          </a:ln>
          <a:effectLst>
            <a:innerShdw blurRad="63500" dist="50800">
              <a:prstClr val="black">
                <a:alpha val="50000"/>
              </a:prstClr>
            </a:innerShdw>
          </a:effectLst>
        </p:spPr>
      </p:pic>
      <p:sp>
        <p:nvSpPr>
          <p:cNvPr id="3" name="Text Placeholder 2"/>
          <p:cNvSpPr>
            <a:spLocks noGrp="1"/>
          </p:cNvSpPr>
          <p:nvPr>
            <p:ph type="body" idx="2"/>
          </p:nvPr>
        </p:nvSpPr>
        <p:spPr>
          <a:xfrm>
            <a:off x="107504" y="1916832"/>
            <a:ext cx="4357718" cy="3528392"/>
          </a:xfrm>
        </p:spPr>
        <p:txBody>
          <a:bodyPr>
            <a:normAutofit/>
          </a:bodyPr>
          <a:lstStyle/>
          <a:p>
            <a:r>
              <a:rPr lang="en-US" sz="2200" dirty="0" smtClean="0">
                <a:solidFill>
                  <a:schemeClr val="tx1">
                    <a:lumMod val="95000"/>
                    <a:lumOff val="5000"/>
                  </a:schemeClr>
                </a:solidFill>
              </a:rPr>
              <a:t>	A Solar tracker is a device used   for orienting a solar photovoltaic panel or lens towards the sun by using the solar or light sensors connected with the machine ( ex: stepper motor, servo motor, gas filled piston ). </a:t>
            </a:r>
          </a:p>
        </p:txBody>
      </p:sp>
      <p:sp>
        <p:nvSpPr>
          <p:cNvPr id="2" name="Title 1"/>
          <p:cNvSpPr>
            <a:spLocks noGrp="1"/>
          </p:cNvSpPr>
          <p:nvPr>
            <p:ph type="title"/>
          </p:nvPr>
        </p:nvSpPr>
        <p:spPr>
          <a:xfrm>
            <a:off x="755576" y="188640"/>
            <a:ext cx="8101042" cy="1490448"/>
          </a:xfrm>
        </p:spPr>
        <p:txBody>
          <a:bodyPr>
            <a:normAutofit fontScale="90000"/>
          </a:bodyPr>
          <a:lstStyle/>
          <a:p>
            <a:pPr algn="ctr"/>
            <a:r>
              <a:rPr lang="en-US" sz="5400" b="1" dirty="0" smtClean="0">
                <a:solidFill>
                  <a:schemeClr val="tx1"/>
                </a:solidFill>
              </a:rPr>
              <a:t>WHAT IS SOLAR TRACKER?</a:t>
            </a:r>
            <a:endParaRPr lang="en-IN" sz="5400" dirty="0">
              <a:solidFill>
                <a:schemeClr val="tx1"/>
              </a:solidFill>
            </a:endParaRPr>
          </a:p>
        </p:txBody>
      </p:sp>
      <p:sp>
        <p:nvSpPr>
          <p:cNvPr id="6" name="Slide Number Placeholder 5"/>
          <p:cNvSpPr>
            <a:spLocks noGrp="1"/>
          </p:cNvSpPr>
          <p:nvPr>
            <p:ph type="sldNum" sz="quarter" idx="15"/>
          </p:nvPr>
        </p:nvSpPr>
        <p:spPr>
          <a:xfrm>
            <a:off x="8429652" y="6356350"/>
            <a:ext cx="257148" cy="365125"/>
          </a:xfrm>
        </p:spPr>
        <p:txBody>
          <a:bodyPr/>
          <a:lstStyle/>
          <a:p>
            <a:fld id="{9521B199-30B9-4147-8942-0A3F9A5F3D61}" type="slidenum">
              <a:rPr lang="en-IN" sz="1400" smtClean="0">
                <a:solidFill>
                  <a:schemeClr val="tx1"/>
                </a:solidFill>
                <a:latin typeface="+mj-lt"/>
              </a:rPr>
              <a:pPr/>
              <a:t>4</a:t>
            </a:fld>
            <a:endParaRPr lang="en-IN" sz="1400" dirty="0">
              <a:solidFill>
                <a:schemeClr val="tx1"/>
              </a:solidFill>
              <a:latin typeface="+mj-lt"/>
            </a:endParaRPr>
          </a:p>
        </p:txBody>
      </p:sp>
      <p:sp>
        <p:nvSpPr>
          <p:cNvPr id="7" name="Footer Placeholder 6"/>
          <p:cNvSpPr>
            <a:spLocks noGrp="1"/>
          </p:cNvSpPr>
          <p:nvPr>
            <p:ph type="ftr" sz="quarter" idx="16"/>
          </p:nvPr>
        </p:nvSpPr>
        <p:spPr>
          <a:xfrm>
            <a:off x="6715140" y="6286520"/>
            <a:ext cx="642942" cy="365125"/>
          </a:xfrm>
        </p:spPr>
        <p:txBody>
          <a:bodyPr/>
          <a:lstStyle/>
          <a:p>
            <a:r>
              <a:rPr lang="en-IN" sz="1400" dirty="0" smtClean="0">
                <a:solidFill>
                  <a:schemeClr val="tx1"/>
                </a:solidFill>
                <a:latin typeface="+mj-lt"/>
              </a:rPr>
              <a:t>Fig:1</a:t>
            </a:r>
            <a:endParaRPr lang="en-IN" sz="1400" dirty="0">
              <a:solidFill>
                <a:schemeClr val="tx1"/>
              </a:solidFill>
              <a:latin typeface="+mj-lt"/>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100_0105"/>
          <p:cNvPicPr>
            <a:picLocks noGrp="1" noChangeAspect="1" noChangeArrowheads="1"/>
          </p:cNvPicPr>
          <p:nvPr>
            <p:ph sz="quarter" idx="1"/>
          </p:nvPr>
        </p:nvPicPr>
        <p:blipFill>
          <a:blip r:embed="rId3" cstate="print"/>
          <a:stretch>
            <a:fillRect/>
          </a:stretch>
        </p:blipFill>
        <p:spPr bwMode="auto">
          <a:xfrm>
            <a:off x="5220072" y="2060848"/>
            <a:ext cx="3512095" cy="3849421"/>
          </a:xfrm>
          <a:prstGeom prst="rect">
            <a:avLst/>
          </a:prstGeom>
          <a:noFill/>
        </p:spPr>
      </p:pic>
      <p:sp>
        <p:nvSpPr>
          <p:cNvPr id="3" name="Text Placeholder 2"/>
          <p:cNvSpPr>
            <a:spLocks noGrp="1"/>
          </p:cNvSpPr>
          <p:nvPr>
            <p:ph type="body" idx="2"/>
          </p:nvPr>
        </p:nvSpPr>
        <p:spPr>
          <a:xfrm>
            <a:off x="214282" y="1676400"/>
            <a:ext cx="5286412" cy="4572000"/>
          </a:xfrm>
        </p:spPr>
        <p:txBody>
          <a:bodyPr>
            <a:noAutofit/>
          </a:bodyPr>
          <a:lstStyle/>
          <a:p>
            <a:pPr marL="342900" lvl="0" indent="-342900">
              <a:lnSpc>
                <a:spcPct val="240000"/>
              </a:lnSpc>
              <a:spcBef>
                <a:spcPts val="0"/>
              </a:spcBef>
              <a:buFont typeface="Wingdings" pitchFamily="2" charset="2"/>
              <a:buChar char="ü"/>
              <a:defRPr/>
            </a:pPr>
            <a:r>
              <a:rPr lang="en-US" sz="2100" dirty="0" smtClean="0">
                <a:latin typeface="+mj-lt"/>
              </a:rPr>
              <a:t>Increase </a:t>
            </a:r>
            <a:r>
              <a:rPr lang="en-US" sz="2100" dirty="0" smtClean="0">
                <a:latin typeface="+mj-lt"/>
              </a:rPr>
              <a:t>Solar Panel Output</a:t>
            </a:r>
          </a:p>
          <a:p>
            <a:pPr marL="91440" lvl="0" indent="-457200">
              <a:lnSpc>
                <a:spcPct val="240000"/>
              </a:lnSpc>
              <a:spcBef>
                <a:spcPts val="0"/>
              </a:spcBef>
              <a:buFont typeface="Wingdings" pitchFamily="2" charset="2"/>
              <a:buChar char="ü"/>
              <a:defRPr/>
            </a:pPr>
            <a:r>
              <a:rPr lang="en-US" sz="2100" dirty="0" smtClean="0">
                <a:latin typeface="+mj-lt"/>
              </a:rPr>
              <a:t>Maximize efficiency  of  </a:t>
            </a:r>
            <a:r>
              <a:rPr lang="en-US" sz="2100" dirty="0" smtClean="0">
                <a:latin typeface="+mj-lt"/>
              </a:rPr>
              <a:t>the panel </a:t>
            </a:r>
          </a:p>
          <a:p>
            <a:pPr marL="91440" lvl="0" indent="-457200">
              <a:lnSpc>
                <a:spcPct val="240000"/>
              </a:lnSpc>
              <a:spcBef>
                <a:spcPts val="0"/>
              </a:spcBef>
              <a:buFont typeface="Wingdings" pitchFamily="2" charset="2"/>
              <a:buChar char="ü"/>
              <a:defRPr/>
            </a:pPr>
            <a:r>
              <a:rPr lang="en-US" sz="2100" dirty="0" smtClean="0">
                <a:latin typeface="+mj-lt"/>
              </a:rPr>
              <a:t>Maximize Power per unit Area</a:t>
            </a:r>
          </a:p>
          <a:p>
            <a:pPr marL="91440" lvl="0" indent="-457200">
              <a:lnSpc>
                <a:spcPct val="240000"/>
              </a:lnSpc>
              <a:spcBef>
                <a:spcPts val="0"/>
              </a:spcBef>
              <a:buFont typeface="Wingdings" pitchFamily="2" charset="2"/>
              <a:buChar char="ü"/>
              <a:defRPr/>
            </a:pPr>
            <a:r>
              <a:rPr lang="en-US" sz="2100" dirty="0" smtClean="0">
                <a:latin typeface="+mj-lt"/>
              </a:rPr>
              <a:t>Able to grab the energy through out the day</a:t>
            </a:r>
          </a:p>
        </p:txBody>
      </p:sp>
      <p:sp>
        <p:nvSpPr>
          <p:cNvPr id="2" name="Title 1"/>
          <p:cNvSpPr>
            <a:spLocks noGrp="1"/>
          </p:cNvSpPr>
          <p:nvPr>
            <p:ph type="title"/>
          </p:nvPr>
        </p:nvSpPr>
        <p:spPr>
          <a:xfrm>
            <a:off x="685800" y="514352"/>
            <a:ext cx="8029604" cy="985822"/>
          </a:xfrm>
        </p:spPr>
        <p:txBody>
          <a:bodyPr>
            <a:normAutofit fontScale="90000"/>
          </a:bodyPr>
          <a:lstStyle/>
          <a:p>
            <a:pPr algn="ctr"/>
            <a:r>
              <a:rPr lang="en-US" sz="5400" b="1" dirty="0" smtClean="0">
                <a:solidFill>
                  <a:schemeClr val="tx1"/>
                </a:solidFill>
              </a:rPr>
              <a:t>NEED OF SOLAR TRACKER</a:t>
            </a:r>
            <a:endParaRPr lang="en-IN" sz="5400" dirty="0">
              <a:solidFill>
                <a:schemeClr val="tx1"/>
              </a:solidFill>
            </a:endParaRPr>
          </a:p>
        </p:txBody>
      </p:sp>
      <p:sp>
        <p:nvSpPr>
          <p:cNvPr id="6" name="Slide Number Placeholder 5"/>
          <p:cNvSpPr>
            <a:spLocks noGrp="1"/>
          </p:cNvSpPr>
          <p:nvPr>
            <p:ph type="sldNum" sz="quarter" idx="15"/>
          </p:nvPr>
        </p:nvSpPr>
        <p:spPr/>
        <p:txBody>
          <a:bodyPr/>
          <a:lstStyle/>
          <a:p>
            <a:fld id="{9521B199-30B9-4147-8942-0A3F9A5F3D61}" type="slidenum">
              <a:rPr lang="en-IN" sz="1400" smtClean="0">
                <a:solidFill>
                  <a:schemeClr val="tx1"/>
                </a:solidFill>
                <a:latin typeface="+mj-lt"/>
              </a:rPr>
              <a:pPr/>
              <a:t>5</a:t>
            </a:fld>
            <a:endParaRPr lang="en-IN" sz="1400" dirty="0">
              <a:solidFill>
                <a:schemeClr val="tx1"/>
              </a:solidFill>
              <a:latin typeface="+mj-lt"/>
            </a:endParaRPr>
          </a:p>
        </p:txBody>
      </p:sp>
      <p:sp>
        <p:nvSpPr>
          <p:cNvPr id="7" name="Footer Placeholder 6"/>
          <p:cNvSpPr>
            <a:spLocks noGrp="1"/>
          </p:cNvSpPr>
          <p:nvPr>
            <p:ph type="ftr" sz="quarter" idx="16"/>
          </p:nvPr>
        </p:nvSpPr>
        <p:spPr>
          <a:xfrm>
            <a:off x="7000892" y="6357958"/>
            <a:ext cx="642942" cy="293687"/>
          </a:xfrm>
        </p:spPr>
        <p:txBody>
          <a:bodyPr/>
          <a:lstStyle/>
          <a:p>
            <a:r>
              <a:rPr lang="en-IN" sz="1400" dirty="0" smtClean="0">
                <a:solidFill>
                  <a:schemeClr val="tx1"/>
                </a:solidFill>
                <a:latin typeface="+mj-lt"/>
              </a:rPr>
              <a:t>Fig:2</a:t>
            </a:r>
            <a:endParaRPr lang="en-IN" sz="1400" dirty="0">
              <a:solidFill>
                <a:schemeClr val="tx1"/>
              </a:solidFill>
              <a:latin typeface="+mj-lt"/>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ADNAN PC\Desktop\nadeem's tracker\polar-single-axis-solar-tracker.jpg"/>
          <p:cNvPicPr>
            <a:picLocks noGrp="1" noChangeAspect="1" noChangeArrowheads="1"/>
          </p:cNvPicPr>
          <p:nvPr>
            <p:ph sz="quarter" idx="1"/>
          </p:nvPr>
        </p:nvPicPr>
        <p:blipFill>
          <a:blip r:embed="rId2">
            <a:lum bright="-17000" contrast="-21000"/>
          </a:blip>
          <a:stretch>
            <a:fillRect/>
          </a:stretch>
        </p:blipFill>
        <p:spPr bwMode="auto">
          <a:xfrm>
            <a:off x="323528" y="4005064"/>
            <a:ext cx="3960440" cy="2209800"/>
          </a:xfrm>
          <a:prstGeom prst="rect">
            <a:avLst/>
          </a:prstGeom>
          <a:noFill/>
          <a:scene3d>
            <a:camera prst="orthographicFront"/>
            <a:lightRig rig="threePt" dir="t"/>
          </a:scene3d>
          <a:sp3d extrusionH="76200">
            <a:bevelT prst="relaxedInset"/>
            <a:extrusionClr>
              <a:schemeClr val="bg2">
                <a:lumMod val="50000"/>
              </a:schemeClr>
            </a:extrusionClr>
          </a:sp3d>
        </p:spPr>
      </p:pic>
      <p:sp>
        <p:nvSpPr>
          <p:cNvPr id="3" name="Text Placeholder 2"/>
          <p:cNvSpPr>
            <a:spLocks noGrp="1"/>
          </p:cNvSpPr>
          <p:nvPr>
            <p:ph type="body" idx="2"/>
          </p:nvPr>
        </p:nvSpPr>
        <p:spPr>
          <a:xfrm>
            <a:off x="142844" y="2071678"/>
            <a:ext cx="8715436" cy="1714512"/>
          </a:xfrm>
        </p:spPr>
        <p:txBody>
          <a:bodyPr>
            <a:normAutofit/>
          </a:bodyPr>
          <a:lstStyle/>
          <a:p>
            <a:pPr>
              <a:lnSpc>
                <a:spcPct val="150000"/>
              </a:lnSpc>
            </a:pPr>
            <a:r>
              <a:rPr lang="en-IN" sz="2800" u="sng" dirty="0" smtClean="0"/>
              <a:t>Single axis trackers</a:t>
            </a:r>
          </a:p>
          <a:p>
            <a:pPr>
              <a:buFont typeface="Wingdings" pitchFamily="2" charset="2"/>
              <a:buChar char="ü"/>
            </a:pPr>
            <a:r>
              <a:rPr lang="en-US" sz="2200" dirty="0" smtClean="0"/>
              <a:t>Single axis solar trackers can either have a horizontal or a vertical axle.</a:t>
            </a:r>
            <a:endParaRPr lang="en-IN" sz="2200" dirty="0" smtClean="0"/>
          </a:p>
        </p:txBody>
      </p:sp>
      <p:sp>
        <p:nvSpPr>
          <p:cNvPr id="2" name="Title 1"/>
          <p:cNvSpPr>
            <a:spLocks noGrp="1"/>
          </p:cNvSpPr>
          <p:nvPr>
            <p:ph type="title"/>
          </p:nvPr>
        </p:nvSpPr>
        <p:spPr>
          <a:xfrm>
            <a:off x="685800" y="514352"/>
            <a:ext cx="8029604" cy="1271574"/>
          </a:xfrm>
        </p:spPr>
        <p:txBody>
          <a:bodyPr>
            <a:normAutofit fontScale="90000"/>
          </a:bodyPr>
          <a:lstStyle/>
          <a:p>
            <a:pPr algn="ctr"/>
            <a:r>
              <a:rPr lang="en-US" sz="5400" b="1" dirty="0" smtClean="0">
                <a:solidFill>
                  <a:schemeClr val="tx1"/>
                </a:solidFill>
              </a:rPr>
              <a:t>TYPES OF SOLAR TRACKERS</a:t>
            </a:r>
            <a:endParaRPr lang="en-IN" sz="5400" dirty="0">
              <a:solidFill>
                <a:schemeClr val="tx1"/>
              </a:solidFill>
            </a:endParaRPr>
          </a:p>
        </p:txBody>
      </p:sp>
      <p:sp>
        <p:nvSpPr>
          <p:cNvPr id="7" name="Date Placeholder 6"/>
          <p:cNvSpPr>
            <a:spLocks noGrp="1"/>
          </p:cNvSpPr>
          <p:nvPr>
            <p:ph type="dt" sz="half" idx="14"/>
          </p:nvPr>
        </p:nvSpPr>
        <p:spPr>
          <a:xfrm>
            <a:off x="1785918" y="6286520"/>
            <a:ext cx="804882" cy="365125"/>
          </a:xfrm>
        </p:spPr>
        <p:txBody>
          <a:bodyPr/>
          <a:lstStyle/>
          <a:p>
            <a:r>
              <a:rPr lang="en-IN" sz="1400" dirty="0" smtClean="0">
                <a:solidFill>
                  <a:schemeClr val="tx1"/>
                </a:solidFill>
                <a:latin typeface="+mj-lt"/>
              </a:rPr>
              <a:t>Fig:3</a:t>
            </a:r>
            <a:endParaRPr lang="en-IN" sz="1400" dirty="0">
              <a:solidFill>
                <a:schemeClr val="tx1"/>
              </a:solidFill>
              <a:latin typeface="+mj-lt"/>
            </a:endParaRPr>
          </a:p>
        </p:txBody>
      </p:sp>
      <p:sp>
        <p:nvSpPr>
          <p:cNvPr id="6" name="Slide Number Placeholder 5"/>
          <p:cNvSpPr>
            <a:spLocks noGrp="1"/>
          </p:cNvSpPr>
          <p:nvPr>
            <p:ph type="sldNum" sz="quarter" idx="15"/>
          </p:nvPr>
        </p:nvSpPr>
        <p:spPr/>
        <p:txBody>
          <a:bodyPr/>
          <a:lstStyle/>
          <a:p>
            <a:fld id="{9521B199-30B9-4147-8942-0A3F9A5F3D61}" type="slidenum">
              <a:rPr lang="en-IN" sz="1400" smtClean="0">
                <a:solidFill>
                  <a:schemeClr val="tx1"/>
                </a:solidFill>
                <a:latin typeface="+mj-lt"/>
              </a:rPr>
              <a:pPr/>
              <a:t>6</a:t>
            </a:fld>
            <a:endParaRPr lang="en-IN" sz="1400" dirty="0">
              <a:solidFill>
                <a:schemeClr val="tx1"/>
              </a:solidFill>
              <a:latin typeface="+mj-lt"/>
            </a:endParaRPr>
          </a:p>
        </p:txBody>
      </p:sp>
      <p:sp>
        <p:nvSpPr>
          <p:cNvPr id="8" name="Footer Placeholder 7"/>
          <p:cNvSpPr>
            <a:spLocks noGrp="1"/>
          </p:cNvSpPr>
          <p:nvPr>
            <p:ph type="ftr" sz="quarter" idx="16"/>
          </p:nvPr>
        </p:nvSpPr>
        <p:spPr>
          <a:xfrm>
            <a:off x="6500826" y="6286520"/>
            <a:ext cx="1071570" cy="363517"/>
          </a:xfrm>
        </p:spPr>
        <p:txBody>
          <a:bodyPr/>
          <a:lstStyle/>
          <a:p>
            <a:r>
              <a:rPr lang="en-IN" sz="1400" dirty="0" smtClean="0">
                <a:solidFill>
                  <a:schemeClr val="tx1"/>
                </a:solidFill>
                <a:latin typeface="+mj-lt"/>
              </a:rPr>
              <a:t>Fig:4</a:t>
            </a:r>
            <a:endParaRPr lang="en-IN" sz="1400" dirty="0">
              <a:solidFill>
                <a:schemeClr val="tx1"/>
              </a:solidFill>
              <a:latin typeface="+mj-lt"/>
            </a:endParaRPr>
          </a:p>
        </p:txBody>
      </p:sp>
      <p:pic>
        <p:nvPicPr>
          <p:cNvPr id="1027" name="Picture 3" descr="C:\Users\user\Downloads\Shareit\Document\horizontal-single-axis-solar-tracker.JPG"/>
          <p:cNvPicPr>
            <a:picLocks noChangeAspect="1" noChangeArrowheads="1"/>
          </p:cNvPicPr>
          <p:nvPr/>
        </p:nvPicPr>
        <p:blipFill>
          <a:blip r:embed="rId3"/>
          <a:srcRect/>
          <a:stretch>
            <a:fillRect/>
          </a:stretch>
        </p:blipFill>
        <p:spPr bwMode="auto">
          <a:xfrm>
            <a:off x="4572000" y="4005064"/>
            <a:ext cx="4464496" cy="2357454"/>
          </a:xfrm>
          <a:prstGeom prst="rect">
            <a:avLst/>
          </a:prstGeom>
          <a:noFill/>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71472" y="1676400"/>
            <a:ext cx="7858180" cy="1681162"/>
          </a:xfrm>
        </p:spPr>
        <p:txBody>
          <a:bodyPr>
            <a:normAutofit/>
          </a:bodyPr>
          <a:lstStyle/>
          <a:p>
            <a:pPr>
              <a:buFont typeface="Wingdings" pitchFamily="2" charset="2"/>
              <a:buChar char="ü"/>
            </a:pPr>
            <a:r>
              <a:rPr lang="en-US" sz="2200" dirty="0" smtClean="0"/>
              <a:t>Double axis solar trackers have both a horizontal and vertical axis</a:t>
            </a:r>
          </a:p>
          <a:p>
            <a:pPr>
              <a:buFont typeface="Wingdings" pitchFamily="2" charset="2"/>
              <a:buChar char="ü"/>
            </a:pPr>
            <a:r>
              <a:rPr lang="en-US" sz="2200" dirty="0" smtClean="0"/>
              <a:t>It can track the Sun's apparent motion exactly anywhere in the world.</a:t>
            </a:r>
            <a:endParaRPr lang="en-IN" sz="2200" dirty="0" smtClean="0"/>
          </a:p>
          <a:p>
            <a:pPr>
              <a:buFont typeface="Wingdings" pitchFamily="2" charset="2"/>
              <a:buChar char="ü"/>
            </a:pPr>
            <a:endParaRPr lang="en-US" sz="2200" dirty="0" smtClean="0"/>
          </a:p>
          <a:p>
            <a:pPr>
              <a:buNone/>
            </a:pPr>
            <a:endParaRPr lang="en-IN" sz="2200" dirty="0" smtClean="0"/>
          </a:p>
        </p:txBody>
      </p:sp>
      <p:sp>
        <p:nvSpPr>
          <p:cNvPr id="2" name="Title 1"/>
          <p:cNvSpPr>
            <a:spLocks noGrp="1"/>
          </p:cNvSpPr>
          <p:nvPr>
            <p:ph type="title"/>
          </p:nvPr>
        </p:nvSpPr>
        <p:spPr>
          <a:xfrm>
            <a:off x="685800" y="514352"/>
            <a:ext cx="7600976" cy="914384"/>
          </a:xfrm>
        </p:spPr>
        <p:txBody>
          <a:bodyPr/>
          <a:lstStyle/>
          <a:p>
            <a:r>
              <a:rPr lang="en-US" sz="2800" u="sng" dirty="0" smtClean="0">
                <a:solidFill>
                  <a:schemeClr val="tx1"/>
                </a:solidFill>
              </a:rPr>
              <a:t>Dual Axis Trackers</a:t>
            </a:r>
            <a:endParaRPr lang="en-IN" sz="2800" dirty="0">
              <a:solidFill>
                <a:schemeClr val="tx1"/>
              </a:solidFill>
            </a:endParaRPr>
          </a:p>
        </p:txBody>
      </p:sp>
      <p:sp>
        <p:nvSpPr>
          <p:cNvPr id="6" name="Slide Number Placeholder 5"/>
          <p:cNvSpPr>
            <a:spLocks noGrp="1"/>
          </p:cNvSpPr>
          <p:nvPr>
            <p:ph type="sldNum" sz="quarter" idx="15"/>
          </p:nvPr>
        </p:nvSpPr>
        <p:spPr/>
        <p:txBody>
          <a:bodyPr/>
          <a:lstStyle/>
          <a:p>
            <a:fld id="{9521B199-30B9-4147-8942-0A3F9A5F3D61}" type="slidenum">
              <a:rPr lang="en-IN" sz="1400" smtClean="0">
                <a:solidFill>
                  <a:schemeClr val="tx1"/>
                </a:solidFill>
                <a:latin typeface="+mj-lt"/>
              </a:rPr>
              <a:pPr/>
              <a:t>7</a:t>
            </a:fld>
            <a:endParaRPr lang="en-IN" sz="1400" dirty="0">
              <a:solidFill>
                <a:schemeClr val="tx1"/>
              </a:solidFill>
              <a:latin typeface="+mj-lt"/>
            </a:endParaRPr>
          </a:p>
        </p:txBody>
      </p:sp>
      <p:sp>
        <p:nvSpPr>
          <p:cNvPr id="7" name="Footer Placeholder 6"/>
          <p:cNvSpPr>
            <a:spLocks noGrp="1"/>
          </p:cNvSpPr>
          <p:nvPr>
            <p:ph type="ftr" sz="quarter" idx="16"/>
          </p:nvPr>
        </p:nvSpPr>
        <p:spPr>
          <a:xfrm>
            <a:off x="4000496" y="6215083"/>
            <a:ext cx="785818" cy="357190"/>
          </a:xfrm>
        </p:spPr>
        <p:txBody>
          <a:bodyPr/>
          <a:lstStyle/>
          <a:p>
            <a:r>
              <a:rPr lang="en-IN" sz="1400" dirty="0" smtClean="0">
                <a:solidFill>
                  <a:schemeClr val="tx1"/>
                </a:solidFill>
                <a:latin typeface="+mj-lt"/>
              </a:rPr>
              <a:t>Fig:5</a:t>
            </a:r>
            <a:endParaRPr lang="en-IN" sz="1400" dirty="0">
              <a:solidFill>
                <a:schemeClr val="tx1"/>
              </a:solidFill>
              <a:latin typeface="+mj-lt"/>
            </a:endParaRPr>
          </a:p>
        </p:txBody>
      </p:sp>
      <p:pic>
        <p:nvPicPr>
          <p:cNvPr id="5" name="Picture 2" descr="C:\Users\user\Downloads\Shareit\Document\dual-axis-solar-tracker.JPG"/>
          <p:cNvPicPr>
            <a:picLocks noGrp="1" noChangeAspect="1" noChangeArrowheads="1"/>
          </p:cNvPicPr>
          <p:nvPr>
            <p:ph sz="half" idx="4294967295"/>
          </p:nvPr>
        </p:nvPicPr>
        <p:blipFill>
          <a:blip r:embed="rId2"/>
          <a:srcRect/>
          <a:stretch>
            <a:fillRect/>
          </a:stretch>
        </p:blipFill>
        <p:spPr bwMode="auto">
          <a:xfrm>
            <a:off x="1115616" y="3140968"/>
            <a:ext cx="6797402" cy="3024336"/>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2500306"/>
          <a:ext cx="8229600" cy="39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5"/>
          </p:nvPr>
        </p:nvSpPr>
        <p:spPr/>
        <p:txBody>
          <a:bodyPr/>
          <a:lstStyle/>
          <a:p>
            <a:fld id="{9521B199-30B9-4147-8942-0A3F9A5F3D61}" type="slidenum">
              <a:rPr lang="en-IN" sz="1400" smtClean="0">
                <a:solidFill>
                  <a:schemeClr val="tx1"/>
                </a:solidFill>
                <a:latin typeface="+mj-lt"/>
              </a:rPr>
              <a:pPr/>
              <a:t>8</a:t>
            </a:fld>
            <a:endParaRPr lang="en-IN" sz="1400" dirty="0">
              <a:solidFill>
                <a:schemeClr val="tx1"/>
              </a:solidFill>
              <a:latin typeface="+mj-lt"/>
            </a:endParaRPr>
          </a:p>
        </p:txBody>
      </p:sp>
      <p:sp>
        <p:nvSpPr>
          <p:cNvPr id="6" name="Footer Placeholder 5"/>
          <p:cNvSpPr>
            <a:spLocks noGrp="1"/>
          </p:cNvSpPr>
          <p:nvPr>
            <p:ph type="ftr" sz="quarter" idx="16"/>
          </p:nvPr>
        </p:nvSpPr>
        <p:spPr>
          <a:xfrm>
            <a:off x="4286248" y="6286520"/>
            <a:ext cx="500066" cy="365125"/>
          </a:xfrm>
        </p:spPr>
        <p:txBody>
          <a:bodyPr/>
          <a:lstStyle/>
          <a:p>
            <a:r>
              <a:rPr lang="en-IN" sz="1400" dirty="0" smtClean="0">
                <a:solidFill>
                  <a:schemeClr val="tx1"/>
                </a:solidFill>
                <a:latin typeface="+mj-lt"/>
              </a:rPr>
              <a:t>Fig:6</a:t>
            </a:r>
            <a:endParaRPr lang="en-IN" sz="1400" dirty="0">
              <a:solidFill>
                <a:schemeClr val="tx1"/>
              </a:solidFill>
              <a:latin typeface="+mj-lt"/>
            </a:endParaRPr>
          </a:p>
        </p:txBody>
      </p:sp>
      <p:sp>
        <p:nvSpPr>
          <p:cNvPr id="2" name="Title 1"/>
          <p:cNvSpPr>
            <a:spLocks noGrp="1"/>
          </p:cNvSpPr>
          <p:nvPr>
            <p:ph type="title"/>
          </p:nvPr>
        </p:nvSpPr>
        <p:spPr>
          <a:xfrm>
            <a:off x="457200" y="785794"/>
            <a:ext cx="8229600" cy="1714512"/>
          </a:xfrm>
        </p:spPr>
        <p:txBody>
          <a:bodyPr>
            <a:normAutofit fontScale="90000"/>
          </a:bodyPr>
          <a:lstStyle/>
          <a:p>
            <a:pPr algn="ctr"/>
            <a:r>
              <a:rPr lang="en-US" sz="6000" b="1" dirty="0" smtClean="0">
                <a:solidFill>
                  <a:schemeClr val="tx2">
                    <a:lumMod val="50000"/>
                  </a:schemeClr>
                </a:solidFill>
              </a:rPr>
              <a:t>OVERVIEW OF PRESENT TRACKER DRIVE TYPES</a:t>
            </a:r>
            <a:endParaRPr lang="en-IN" sz="54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14282" y="2714620"/>
            <a:ext cx="4572032" cy="3571868"/>
          </a:xfrm>
        </p:spPr>
        <p:txBody>
          <a:bodyPr>
            <a:normAutofit/>
          </a:bodyPr>
          <a:lstStyle/>
          <a:p>
            <a:pPr>
              <a:buFont typeface="Wingdings" pitchFamily="2" charset="2"/>
              <a:buChar char="ü"/>
            </a:pPr>
            <a:r>
              <a:rPr lang="en-US" sz="2200" dirty="0" smtClean="0"/>
              <a:t>Passive trackers use a compressed gas fluid in two canisters .</a:t>
            </a:r>
          </a:p>
          <a:p>
            <a:pPr>
              <a:buFont typeface="Wingdings" pitchFamily="2" charset="2"/>
              <a:buChar char="ü"/>
            </a:pPr>
            <a:r>
              <a:rPr lang="en-US" sz="2200" dirty="0" smtClean="0"/>
              <a:t>The mechanism is in such a way that if one side cylinder is heated other  side piston rises causing the panel to tilt over the sunny side.</a:t>
            </a:r>
            <a:endParaRPr lang="en-IN" sz="2200" dirty="0"/>
          </a:p>
        </p:txBody>
      </p:sp>
      <p:sp>
        <p:nvSpPr>
          <p:cNvPr id="2" name="Title 1"/>
          <p:cNvSpPr>
            <a:spLocks noGrp="1"/>
          </p:cNvSpPr>
          <p:nvPr>
            <p:ph type="title"/>
          </p:nvPr>
        </p:nvSpPr>
        <p:spPr>
          <a:xfrm>
            <a:off x="611560" y="476672"/>
            <a:ext cx="8029604" cy="1452130"/>
          </a:xfrm>
        </p:spPr>
        <p:txBody>
          <a:bodyPr>
            <a:normAutofit fontScale="90000"/>
          </a:bodyPr>
          <a:lstStyle/>
          <a:p>
            <a:pPr algn="ctr"/>
            <a:r>
              <a:rPr lang="en-US" sz="5400" b="1" dirty="0" smtClean="0">
                <a:solidFill>
                  <a:schemeClr val="tx1"/>
                </a:solidFill>
              </a:rPr>
              <a:t>1.  PASSIVE (GAS) TRACKERS</a:t>
            </a:r>
            <a:endParaRPr lang="en-IN" sz="5400" dirty="0">
              <a:solidFill>
                <a:schemeClr val="tx1"/>
              </a:solidFill>
            </a:endParaRPr>
          </a:p>
        </p:txBody>
      </p:sp>
      <p:sp>
        <p:nvSpPr>
          <p:cNvPr id="6" name="Slide Number Placeholder 5"/>
          <p:cNvSpPr>
            <a:spLocks noGrp="1"/>
          </p:cNvSpPr>
          <p:nvPr>
            <p:ph type="sldNum" sz="quarter" idx="15"/>
          </p:nvPr>
        </p:nvSpPr>
        <p:spPr/>
        <p:txBody>
          <a:bodyPr/>
          <a:lstStyle/>
          <a:p>
            <a:fld id="{9521B199-30B9-4147-8942-0A3F9A5F3D61}" type="slidenum">
              <a:rPr lang="en-IN" sz="1400" smtClean="0">
                <a:solidFill>
                  <a:schemeClr val="tx1"/>
                </a:solidFill>
                <a:latin typeface="+mj-lt"/>
              </a:rPr>
              <a:pPr/>
              <a:t>9</a:t>
            </a:fld>
            <a:endParaRPr lang="en-IN" sz="1400" dirty="0">
              <a:solidFill>
                <a:schemeClr val="tx1"/>
              </a:solidFill>
              <a:latin typeface="+mj-lt"/>
            </a:endParaRPr>
          </a:p>
        </p:txBody>
      </p:sp>
      <p:sp>
        <p:nvSpPr>
          <p:cNvPr id="7" name="Footer Placeholder 6"/>
          <p:cNvSpPr>
            <a:spLocks noGrp="1"/>
          </p:cNvSpPr>
          <p:nvPr>
            <p:ph type="ftr" sz="quarter" idx="16"/>
          </p:nvPr>
        </p:nvSpPr>
        <p:spPr>
          <a:xfrm>
            <a:off x="6786578" y="6286520"/>
            <a:ext cx="500066" cy="365125"/>
          </a:xfrm>
        </p:spPr>
        <p:txBody>
          <a:bodyPr/>
          <a:lstStyle/>
          <a:p>
            <a:r>
              <a:rPr lang="en-IN" sz="1400" dirty="0" smtClean="0">
                <a:solidFill>
                  <a:schemeClr val="tx1"/>
                </a:solidFill>
                <a:latin typeface="+mj-lt"/>
              </a:rPr>
              <a:t>Fig:7</a:t>
            </a:r>
            <a:endParaRPr lang="en-IN" sz="1400" dirty="0">
              <a:solidFill>
                <a:schemeClr val="tx1"/>
              </a:solidFill>
              <a:latin typeface="+mj-lt"/>
            </a:endParaRPr>
          </a:p>
        </p:txBody>
      </p:sp>
      <p:pic>
        <p:nvPicPr>
          <p:cNvPr id="5" name="Picture 3" descr="C:\Documents and Settings\ADNAN PC\Desktop\Picture1.jpg"/>
          <p:cNvPicPr>
            <a:picLocks noChangeAspect="1" noChangeArrowheads="1"/>
          </p:cNvPicPr>
          <p:nvPr/>
        </p:nvPicPr>
        <p:blipFill>
          <a:blip r:embed="rId2">
            <a:lum bright="-1000" contrast="-22000"/>
          </a:blip>
          <a:srcRect/>
          <a:stretch>
            <a:fillRect/>
          </a:stretch>
        </p:blipFill>
        <p:spPr bwMode="auto">
          <a:xfrm>
            <a:off x="4929190" y="1928802"/>
            <a:ext cx="4000528" cy="4214842"/>
          </a:xfrm>
          <a:prstGeom prst="ellipse">
            <a:avLst/>
          </a:prstGeom>
          <a:ln w="63500" cap="rnd">
            <a:solidFill>
              <a:srgbClr val="333333">
                <a:alpha val="43000"/>
              </a:srgbClr>
            </a:solidFill>
          </a:ln>
          <a:effectLst/>
          <a:scene3d>
            <a:camera prst="orthographicFront"/>
            <a:lightRig rig="contrasting" dir="t">
              <a:rot lat="0" lon="0" rev="3000000"/>
            </a:lightRig>
          </a:scene3d>
          <a:sp3d contourW="7620">
            <a:bevelT w="95250" h="31750"/>
            <a:bevelB prst="relaxedInset"/>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1096</TotalTime>
  <Words>730</Words>
  <Application>Microsoft Office PowerPoint</Application>
  <PresentationFormat>On-screen Show (4:3)</PresentationFormat>
  <Paragraphs>154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PowerPoint Presentation</vt:lpstr>
      <vt:lpstr>CONTENT</vt:lpstr>
      <vt:lpstr>INTRODUCTION</vt:lpstr>
      <vt:lpstr>WHAT IS SOLAR TRACKER?</vt:lpstr>
      <vt:lpstr>NEED OF SOLAR TRACKER</vt:lpstr>
      <vt:lpstr>TYPES OF SOLAR TRACKERS</vt:lpstr>
      <vt:lpstr>Dual Axis Trackers</vt:lpstr>
      <vt:lpstr>OVERVIEW OF PRESENT TRACKER DRIVE TYPES</vt:lpstr>
      <vt:lpstr>1.  PASSIVE (GAS) TRACKERS</vt:lpstr>
      <vt:lpstr>2.  ACTIVE TRACKERS</vt:lpstr>
      <vt:lpstr>3.  OPEN LOOP SOLAR TRACKERS</vt:lpstr>
      <vt:lpstr>WORKING PRINCIPLE</vt:lpstr>
      <vt:lpstr>HARDWARE COMPONENTS</vt:lpstr>
      <vt:lpstr>SOLAR PANEL</vt:lpstr>
      <vt:lpstr>LDR SENSORS</vt:lpstr>
      <vt:lpstr>STEPPER MOTOR</vt:lpstr>
      <vt:lpstr>RELAY </vt:lpstr>
      <vt:lpstr>PowerPoint Presentation</vt:lpstr>
      <vt:lpstr> C0MPARISON OF SOLAR ENERGY</vt:lpstr>
      <vt:lpstr>ADVANTAGES</vt:lpstr>
      <vt:lpstr>DISADVANTAGES</vt:lpstr>
      <vt:lpstr>CONCLUSION</vt:lpstr>
      <vt:lpstr>REFERENCE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Naveen</cp:lastModifiedBy>
  <cp:revision>47</cp:revision>
  <dcterms:created xsi:type="dcterms:W3CDTF">2015-08-28T14:06:11Z</dcterms:created>
  <dcterms:modified xsi:type="dcterms:W3CDTF">2017-03-24T16:12:18Z</dcterms:modified>
</cp:coreProperties>
</file>